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91" r:id="rId5"/>
    <p:sldId id="290" r:id="rId6"/>
    <p:sldId id="259" r:id="rId7"/>
    <p:sldId id="260" r:id="rId8"/>
    <p:sldId id="292" r:id="rId9"/>
    <p:sldId id="293" r:id="rId10"/>
    <p:sldId id="261" r:id="rId11"/>
    <p:sldId id="325" r:id="rId12"/>
    <p:sldId id="263" r:id="rId13"/>
    <p:sldId id="265" r:id="rId14"/>
    <p:sldId id="294" r:id="rId15"/>
    <p:sldId id="266" r:id="rId16"/>
    <p:sldId id="295" r:id="rId17"/>
    <p:sldId id="267" r:id="rId18"/>
    <p:sldId id="296" r:id="rId19"/>
    <p:sldId id="268" r:id="rId20"/>
    <p:sldId id="269" r:id="rId21"/>
    <p:sldId id="270" r:id="rId22"/>
    <p:sldId id="271" r:id="rId23"/>
    <p:sldId id="297" r:id="rId24"/>
    <p:sldId id="298" r:id="rId25"/>
    <p:sldId id="326" r:id="rId26"/>
    <p:sldId id="299" r:id="rId27"/>
    <p:sldId id="300" r:id="rId28"/>
    <p:sldId id="301" r:id="rId29"/>
    <p:sldId id="273" r:id="rId30"/>
    <p:sldId id="274" r:id="rId31"/>
    <p:sldId id="275" r:id="rId32"/>
    <p:sldId id="276" r:id="rId33"/>
    <p:sldId id="277" r:id="rId34"/>
    <p:sldId id="278" r:id="rId35"/>
    <p:sldId id="279" r:id="rId36"/>
    <p:sldId id="280" r:id="rId37"/>
    <p:sldId id="302" r:id="rId38"/>
    <p:sldId id="327" r:id="rId39"/>
    <p:sldId id="303" r:id="rId40"/>
    <p:sldId id="304" r:id="rId41"/>
    <p:sldId id="282" r:id="rId42"/>
    <p:sldId id="305" r:id="rId43"/>
    <p:sldId id="306" r:id="rId44"/>
    <p:sldId id="307" r:id="rId45"/>
    <p:sldId id="283" r:id="rId46"/>
    <p:sldId id="284" r:id="rId47"/>
    <p:sldId id="308" r:id="rId48"/>
    <p:sldId id="309" r:id="rId49"/>
    <p:sldId id="310" r:id="rId50"/>
    <p:sldId id="311" r:id="rId51"/>
    <p:sldId id="312" r:id="rId52"/>
    <p:sldId id="313" r:id="rId53"/>
    <p:sldId id="314" r:id="rId54"/>
    <p:sldId id="315" r:id="rId55"/>
    <p:sldId id="316" r:id="rId56"/>
    <p:sldId id="328" r:id="rId57"/>
    <p:sldId id="319" r:id="rId58"/>
    <p:sldId id="320" r:id="rId59"/>
    <p:sldId id="287" r:id="rId60"/>
    <p:sldId id="288" r:id="rId61"/>
    <p:sldId id="289" r:id="rId62"/>
  </p:sldIdLst>
  <p:sldSz cx="12192000" cy="6858000"/>
  <p:notesSz cx="6858000" cy="9144000"/>
  <p:defaultTex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B9D3DB7-0CBF-4B56-BA41-4DF0C58C08EF}">
          <p14:sldIdLst>
            <p14:sldId id="256"/>
          </p14:sldIdLst>
        </p14:section>
        <p14:section name="section 1" id="{03FE9728-93D1-46B1-8E44-C88B294B82E5}">
          <p14:sldIdLst>
            <p14:sldId id="257"/>
            <p14:sldId id="258"/>
            <p14:sldId id="291"/>
            <p14:sldId id="290"/>
            <p14:sldId id="259"/>
            <p14:sldId id="260"/>
            <p14:sldId id="292"/>
            <p14:sldId id="293"/>
            <p14:sldId id="261"/>
          </p14:sldIdLst>
        </p14:section>
        <p14:section name="section 2" id="{88E6EBB9-6EA8-432D-98DA-8CD82C934767}">
          <p14:sldIdLst>
            <p14:sldId id="325"/>
            <p14:sldId id="263"/>
            <p14:sldId id="265"/>
            <p14:sldId id="294"/>
            <p14:sldId id="266"/>
            <p14:sldId id="295"/>
            <p14:sldId id="267"/>
            <p14:sldId id="296"/>
            <p14:sldId id="268"/>
            <p14:sldId id="269"/>
            <p14:sldId id="270"/>
            <p14:sldId id="271"/>
            <p14:sldId id="297"/>
            <p14:sldId id="298"/>
          </p14:sldIdLst>
        </p14:section>
        <p14:section name="Section 3" id="{97533BD2-2114-4384-92B1-89D246A2F6CA}">
          <p14:sldIdLst>
            <p14:sldId id="326"/>
            <p14:sldId id="299"/>
            <p14:sldId id="300"/>
            <p14:sldId id="301"/>
            <p14:sldId id="273"/>
            <p14:sldId id="274"/>
            <p14:sldId id="275"/>
            <p14:sldId id="276"/>
            <p14:sldId id="277"/>
            <p14:sldId id="278"/>
            <p14:sldId id="279"/>
            <p14:sldId id="280"/>
            <p14:sldId id="302"/>
          </p14:sldIdLst>
        </p14:section>
        <p14:section name="Section 4" id="{742C5694-B5CC-4AD4-B61A-60C32BC1C658}">
          <p14:sldIdLst>
            <p14:sldId id="327"/>
            <p14:sldId id="303"/>
            <p14:sldId id="304"/>
            <p14:sldId id="282"/>
            <p14:sldId id="305"/>
            <p14:sldId id="306"/>
            <p14:sldId id="307"/>
            <p14:sldId id="283"/>
            <p14:sldId id="284"/>
            <p14:sldId id="308"/>
            <p14:sldId id="309"/>
            <p14:sldId id="310"/>
            <p14:sldId id="311"/>
            <p14:sldId id="312"/>
            <p14:sldId id="313"/>
            <p14:sldId id="314"/>
            <p14:sldId id="315"/>
            <p14:sldId id="316"/>
          </p14:sldIdLst>
        </p14:section>
        <p14:section name="Section 5" id="{B7876008-B6FB-4E1F-AE10-4D992A7D4F84}">
          <p14:sldIdLst>
            <p14:sldId id="328"/>
            <p14:sldId id="319"/>
            <p14:sldId id="320"/>
            <p14:sldId id="287"/>
            <p14:sldId id="288"/>
            <p14:sldId id="28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7472A"/>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159" autoAdjust="0"/>
    <p:restoredTop sz="96395" autoAdjust="0"/>
  </p:normalViewPr>
  <p:slideViewPr>
    <p:cSldViewPr snapToGrid="0">
      <p:cViewPr>
        <p:scale>
          <a:sx n="75" d="100"/>
          <a:sy n="75" d="100"/>
        </p:scale>
        <p:origin x="1998" y="870"/>
      </p:cViewPr>
      <p:guideLst/>
    </p:cSldViewPr>
  </p:slideViewPr>
  <p:outlineViewPr>
    <p:cViewPr>
      <p:scale>
        <a:sx n="33" d="100"/>
        <a:sy n="33" d="100"/>
      </p:scale>
      <p:origin x="0" y="-2466"/>
    </p:cViewPr>
  </p:outlineViewPr>
  <p:notesTextViewPr>
    <p:cViewPr>
      <p:scale>
        <a:sx n="1" d="1"/>
        <a:sy n="1" d="1"/>
      </p:scale>
      <p:origin x="0" y="0"/>
    </p:cViewPr>
  </p:notesTextViewPr>
  <p:sorterViewPr>
    <p:cViewPr>
      <p:scale>
        <a:sx n="100" d="100"/>
        <a:sy n="100" d="100"/>
      </p:scale>
      <p:origin x="0" y="-7397"/>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th-TH"/>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th-TH"/>
          </a:p>
        </p:txBody>
      </p:sp>
      <p:sp>
        <p:nvSpPr>
          <p:cNvPr id="4" name="Date Placeholder 3"/>
          <p:cNvSpPr>
            <a:spLocks noGrp="1"/>
          </p:cNvSpPr>
          <p:nvPr>
            <p:ph type="dt" sz="half" idx="10"/>
          </p:nvPr>
        </p:nvSpPr>
        <p:spPr/>
        <p:txBody>
          <a:bodyPr/>
          <a:lstStyle/>
          <a:p>
            <a:fld id="{5DF6CD36-1655-4FA2-BA04-3DE056A11378}" type="datetimeFigureOut">
              <a:rPr lang="th-TH" smtClean="0"/>
              <a:t>15/08/61</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9A3C2B93-84CC-4DE5-B7F0-AB97270B30EF}" type="slidenum">
              <a:rPr lang="th-TH" smtClean="0"/>
              <a:t>‹#›</a:t>
            </a:fld>
            <a:endParaRPr lang="th-TH"/>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3383056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h-TH"/>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4" name="Date Placeholder 3"/>
          <p:cNvSpPr>
            <a:spLocks noGrp="1"/>
          </p:cNvSpPr>
          <p:nvPr>
            <p:ph type="dt" sz="half" idx="10"/>
          </p:nvPr>
        </p:nvSpPr>
        <p:spPr/>
        <p:txBody>
          <a:bodyPr/>
          <a:lstStyle/>
          <a:p>
            <a:fld id="{5DF6CD36-1655-4FA2-BA04-3DE056A11378}" type="datetimeFigureOut">
              <a:rPr lang="th-TH" smtClean="0"/>
              <a:t>15/08/61</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9A3C2B93-84CC-4DE5-B7F0-AB97270B30EF}" type="slidenum">
              <a:rPr lang="th-TH" smtClean="0"/>
              <a:t>‹#›</a:t>
            </a:fld>
            <a:endParaRPr lang="th-TH"/>
          </a:p>
        </p:txBody>
      </p:sp>
    </p:spTree>
    <p:extLst>
      <p:ext uri="{BB962C8B-B14F-4D97-AF65-F5344CB8AC3E}">
        <p14:creationId xmlns:p14="http://schemas.microsoft.com/office/powerpoint/2010/main" val="15779242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th-TH"/>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4" name="Date Placeholder 3"/>
          <p:cNvSpPr>
            <a:spLocks noGrp="1"/>
          </p:cNvSpPr>
          <p:nvPr>
            <p:ph type="dt" sz="half" idx="10"/>
          </p:nvPr>
        </p:nvSpPr>
        <p:spPr/>
        <p:txBody>
          <a:bodyPr/>
          <a:lstStyle/>
          <a:p>
            <a:fld id="{5DF6CD36-1655-4FA2-BA04-3DE056A11378}" type="datetimeFigureOut">
              <a:rPr lang="th-TH" smtClean="0"/>
              <a:t>15/08/61</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9A3C2B93-84CC-4DE5-B7F0-AB97270B30EF}" type="slidenum">
              <a:rPr lang="th-TH" smtClean="0"/>
              <a:t>‹#›</a:t>
            </a:fld>
            <a:endParaRPr lang="th-TH"/>
          </a:p>
        </p:txBody>
      </p:sp>
    </p:spTree>
    <p:extLst>
      <p:ext uri="{BB962C8B-B14F-4D97-AF65-F5344CB8AC3E}">
        <p14:creationId xmlns:p14="http://schemas.microsoft.com/office/powerpoint/2010/main" val="16569233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h-TH"/>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4" name="Date Placeholder 3"/>
          <p:cNvSpPr>
            <a:spLocks noGrp="1"/>
          </p:cNvSpPr>
          <p:nvPr>
            <p:ph type="dt" sz="half" idx="10"/>
          </p:nvPr>
        </p:nvSpPr>
        <p:spPr/>
        <p:txBody>
          <a:bodyPr/>
          <a:lstStyle/>
          <a:p>
            <a:fld id="{5DF6CD36-1655-4FA2-BA04-3DE056A11378}" type="datetimeFigureOut">
              <a:rPr lang="th-TH" smtClean="0"/>
              <a:t>15/08/61</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9A3C2B93-84CC-4DE5-B7F0-AB97270B30EF}" type="slidenum">
              <a:rPr lang="th-TH" smtClean="0"/>
              <a:t>‹#›</a:t>
            </a:fld>
            <a:endParaRPr lang="th-TH"/>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9527134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th-TH"/>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DF6CD36-1655-4FA2-BA04-3DE056A11378}" type="datetimeFigureOut">
              <a:rPr lang="th-TH" smtClean="0"/>
              <a:t>15/08/61</a:t>
            </a:fld>
            <a:endParaRPr lang="th-TH"/>
          </a:p>
        </p:txBody>
      </p:sp>
      <p:sp>
        <p:nvSpPr>
          <p:cNvPr id="5" name="Footer Placeholder 4"/>
          <p:cNvSpPr>
            <a:spLocks noGrp="1"/>
          </p:cNvSpPr>
          <p:nvPr>
            <p:ph type="ftr" sz="quarter" idx="11"/>
          </p:nvPr>
        </p:nvSpPr>
        <p:spPr/>
        <p:txBody>
          <a:bodyPr/>
          <a:lstStyle/>
          <a:p>
            <a:endParaRPr lang="th-TH"/>
          </a:p>
        </p:txBody>
      </p:sp>
      <p:sp>
        <p:nvSpPr>
          <p:cNvPr id="6" name="Slide Number Placeholder 5"/>
          <p:cNvSpPr>
            <a:spLocks noGrp="1"/>
          </p:cNvSpPr>
          <p:nvPr>
            <p:ph type="sldNum" sz="quarter" idx="12"/>
          </p:nvPr>
        </p:nvSpPr>
        <p:spPr/>
        <p:txBody>
          <a:bodyPr/>
          <a:lstStyle/>
          <a:p>
            <a:fld id="{9A3C2B93-84CC-4DE5-B7F0-AB97270B30EF}" type="slidenum">
              <a:rPr lang="th-TH" smtClean="0"/>
              <a:t>‹#›</a:t>
            </a:fld>
            <a:endParaRPr lang="th-TH"/>
          </a:p>
        </p:txBody>
      </p:sp>
    </p:spTree>
    <p:extLst>
      <p:ext uri="{BB962C8B-B14F-4D97-AF65-F5344CB8AC3E}">
        <p14:creationId xmlns:p14="http://schemas.microsoft.com/office/powerpoint/2010/main" val="30045795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h-TH"/>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5" name="Date Placeholder 4"/>
          <p:cNvSpPr>
            <a:spLocks noGrp="1"/>
          </p:cNvSpPr>
          <p:nvPr>
            <p:ph type="dt" sz="half" idx="10"/>
          </p:nvPr>
        </p:nvSpPr>
        <p:spPr/>
        <p:txBody>
          <a:bodyPr/>
          <a:lstStyle/>
          <a:p>
            <a:fld id="{5DF6CD36-1655-4FA2-BA04-3DE056A11378}" type="datetimeFigureOut">
              <a:rPr lang="th-TH" smtClean="0"/>
              <a:t>15/08/61</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9A3C2B93-84CC-4DE5-B7F0-AB97270B30EF}" type="slidenum">
              <a:rPr lang="th-TH" smtClean="0"/>
              <a:t>‹#›</a:t>
            </a:fld>
            <a:endParaRPr lang="th-TH"/>
          </a:p>
        </p:txBody>
      </p:sp>
    </p:spTree>
    <p:extLst>
      <p:ext uri="{BB962C8B-B14F-4D97-AF65-F5344CB8AC3E}">
        <p14:creationId xmlns:p14="http://schemas.microsoft.com/office/powerpoint/2010/main" val="35541003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th-TH"/>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7" name="Date Placeholder 6"/>
          <p:cNvSpPr>
            <a:spLocks noGrp="1"/>
          </p:cNvSpPr>
          <p:nvPr>
            <p:ph type="dt" sz="half" idx="10"/>
          </p:nvPr>
        </p:nvSpPr>
        <p:spPr/>
        <p:txBody>
          <a:bodyPr/>
          <a:lstStyle/>
          <a:p>
            <a:fld id="{5DF6CD36-1655-4FA2-BA04-3DE056A11378}" type="datetimeFigureOut">
              <a:rPr lang="th-TH" smtClean="0"/>
              <a:t>15/08/61</a:t>
            </a:fld>
            <a:endParaRPr lang="th-TH"/>
          </a:p>
        </p:txBody>
      </p:sp>
      <p:sp>
        <p:nvSpPr>
          <p:cNvPr id="8" name="Footer Placeholder 7"/>
          <p:cNvSpPr>
            <a:spLocks noGrp="1"/>
          </p:cNvSpPr>
          <p:nvPr>
            <p:ph type="ftr" sz="quarter" idx="11"/>
          </p:nvPr>
        </p:nvSpPr>
        <p:spPr/>
        <p:txBody>
          <a:bodyPr/>
          <a:lstStyle/>
          <a:p>
            <a:endParaRPr lang="th-TH"/>
          </a:p>
        </p:txBody>
      </p:sp>
      <p:sp>
        <p:nvSpPr>
          <p:cNvPr id="9" name="Slide Number Placeholder 8"/>
          <p:cNvSpPr>
            <a:spLocks noGrp="1"/>
          </p:cNvSpPr>
          <p:nvPr>
            <p:ph type="sldNum" sz="quarter" idx="12"/>
          </p:nvPr>
        </p:nvSpPr>
        <p:spPr/>
        <p:txBody>
          <a:bodyPr/>
          <a:lstStyle/>
          <a:p>
            <a:fld id="{9A3C2B93-84CC-4DE5-B7F0-AB97270B30EF}" type="slidenum">
              <a:rPr lang="th-TH" smtClean="0"/>
              <a:t>‹#›</a:t>
            </a:fld>
            <a:endParaRPr lang="th-TH"/>
          </a:p>
        </p:txBody>
      </p:sp>
    </p:spTree>
    <p:extLst>
      <p:ext uri="{BB962C8B-B14F-4D97-AF65-F5344CB8AC3E}">
        <p14:creationId xmlns:p14="http://schemas.microsoft.com/office/powerpoint/2010/main" val="29251247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h-TH"/>
          </a:p>
        </p:txBody>
      </p:sp>
      <p:sp>
        <p:nvSpPr>
          <p:cNvPr id="3" name="Date Placeholder 2"/>
          <p:cNvSpPr>
            <a:spLocks noGrp="1"/>
          </p:cNvSpPr>
          <p:nvPr>
            <p:ph type="dt" sz="half" idx="10"/>
          </p:nvPr>
        </p:nvSpPr>
        <p:spPr/>
        <p:txBody>
          <a:bodyPr/>
          <a:lstStyle/>
          <a:p>
            <a:fld id="{5DF6CD36-1655-4FA2-BA04-3DE056A11378}" type="datetimeFigureOut">
              <a:rPr lang="th-TH" smtClean="0"/>
              <a:t>15/08/61</a:t>
            </a:fld>
            <a:endParaRPr lang="th-TH"/>
          </a:p>
        </p:txBody>
      </p:sp>
      <p:sp>
        <p:nvSpPr>
          <p:cNvPr id="4" name="Footer Placeholder 3"/>
          <p:cNvSpPr>
            <a:spLocks noGrp="1"/>
          </p:cNvSpPr>
          <p:nvPr>
            <p:ph type="ftr" sz="quarter" idx="11"/>
          </p:nvPr>
        </p:nvSpPr>
        <p:spPr/>
        <p:txBody>
          <a:bodyPr/>
          <a:lstStyle/>
          <a:p>
            <a:endParaRPr lang="th-TH"/>
          </a:p>
        </p:txBody>
      </p:sp>
      <p:sp>
        <p:nvSpPr>
          <p:cNvPr id="5" name="Slide Number Placeholder 4"/>
          <p:cNvSpPr>
            <a:spLocks noGrp="1"/>
          </p:cNvSpPr>
          <p:nvPr>
            <p:ph type="sldNum" sz="quarter" idx="12"/>
          </p:nvPr>
        </p:nvSpPr>
        <p:spPr/>
        <p:txBody>
          <a:bodyPr/>
          <a:lstStyle/>
          <a:p>
            <a:fld id="{9A3C2B93-84CC-4DE5-B7F0-AB97270B30EF}" type="slidenum">
              <a:rPr lang="th-TH" smtClean="0"/>
              <a:t>‹#›</a:t>
            </a:fld>
            <a:endParaRPr lang="th-TH"/>
          </a:p>
        </p:txBody>
      </p:sp>
    </p:spTree>
    <p:extLst>
      <p:ext uri="{BB962C8B-B14F-4D97-AF65-F5344CB8AC3E}">
        <p14:creationId xmlns:p14="http://schemas.microsoft.com/office/powerpoint/2010/main" val="34750256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DF6CD36-1655-4FA2-BA04-3DE056A11378}" type="datetimeFigureOut">
              <a:rPr lang="th-TH" smtClean="0"/>
              <a:t>15/08/61</a:t>
            </a:fld>
            <a:endParaRPr lang="th-TH"/>
          </a:p>
        </p:txBody>
      </p:sp>
      <p:sp>
        <p:nvSpPr>
          <p:cNvPr id="3" name="Footer Placeholder 2"/>
          <p:cNvSpPr>
            <a:spLocks noGrp="1"/>
          </p:cNvSpPr>
          <p:nvPr>
            <p:ph type="ftr" sz="quarter" idx="11"/>
          </p:nvPr>
        </p:nvSpPr>
        <p:spPr/>
        <p:txBody>
          <a:bodyPr/>
          <a:lstStyle/>
          <a:p>
            <a:endParaRPr lang="th-TH"/>
          </a:p>
        </p:txBody>
      </p:sp>
      <p:sp>
        <p:nvSpPr>
          <p:cNvPr id="4" name="Slide Number Placeholder 3"/>
          <p:cNvSpPr>
            <a:spLocks noGrp="1"/>
          </p:cNvSpPr>
          <p:nvPr>
            <p:ph type="sldNum" sz="quarter" idx="12"/>
          </p:nvPr>
        </p:nvSpPr>
        <p:spPr/>
        <p:txBody>
          <a:bodyPr/>
          <a:lstStyle/>
          <a:p>
            <a:fld id="{9A3C2B93-84CC-4DE5-B7F0-AB97270B30EF}" type="slidenum">
              <a:rPr lang="th-TH" smtClean="0"/>
              <a:t>‹#›</a:t>
            </a:fld>
            <a:endParaRPr lang="th-TH"/>
          </a:p>
        </p:txBody>
      </p:sp>
    </p:spTree>
    <p:extLst>
      <p:ext uri="{BB962C8B-B14F-4D97-AF65-F5344CB8AC3E}">
        <p14:creationId xmlns:p14="http://schemas.microsoft.com/office/powerpoint/2010/main" val="31348859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th-TH"/>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DF6CD36-1655-4FA2-BA04-3DE056A11378}" type="datetimeFigureOut">
              <a:rPr lang="th-TH" smtClean="0"/>
              <a:t>15/08/61</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9A3C2B93-84CC-4DE5-B7F0-AB97270B30EF}" type="slidenum">
              <a:rPr lang="th-TH" smtClean="0"/>
              <a:t>‹#›</a:t>
            </a:fld>
            <a:endParaRPr lang="th-TH"/>
          </a:p>
        </p:txBody>
      </p:sp>
    </p:spTree>
    <p:extLst>
      <p:ext uri="{BB962C8B-B14F-4D97-AF65-F5344CB8AC3E}">
        <p14:creationId xmlns:p14="http://schemas.microsoft.com/office/powerpoint/2010/main" val="2935008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th-TH"/>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DF6CD36-1655-4FA2-BA04-3DE056A11378}" type="datetimeFigureOut">
              <a:rPr lang="th-TH" smtClean="0"/>
              <a:t>15/08/61</a:t>
            </a:fld>
            <a:endParaRPr lang="th-TH"/>
          </a:p>
        </p:txBody>
      </p:sp>
      <p:sp>
        <p:nvSpPr>
          <p:cNvPr id="6" name="Footer Placeholder 5"/>
          <p:cNvSpPr>
            <a:spLocks noGrp="1"/>
          </p:cNvSpPr>
          <p:nvPr>
            <p:ph type="ftr" sz="quarter" idx="11"/>
          </p:nvPr>
        </p:nvSpPr>
        <p:spPr/>
        <p:txBody>
          <a:bodyPr/>
          <a:lstStyle/>
          <a:p>
            <a:endParaRPr lang="th-TH"/>
          </a:p>
        </p:txBody>
      </p:sp>
      <p:sp>
        <p:nvSpPr>
          <p:cNvPr id="7" name="Slide Number Placeholder 6"/>
          <p:cNvSpPr>
            <a:spLocks noGrp="1"/>
          </p:cNvSpPr>
          <p:nvPr>
            <p:ph type="sldNum" sz="quarter" idx="12"/>
          </p:nvPr>
        </p:nvSpPr>
        <p:spPr/>
        <p:txBody>
          <a:bodyPr/>
          <a:lstStyle/>
          <a:p>
            <a:fld id="{9A3C2B93-84CC-4DE5-B7F0-AB97270B30EF}" type="slidenum">
              <a:rPr lang="th-TH" smtClean="0"/>
              <a:t>‹#›</a:t>
            </a:fld>
            <a:endParaRPr lang="th-TH"/>
          </a:p>
        </p:txBody>
      </p:sp>
    </p:spTree>
    <p:extLst>
      <p:ext uri="{BB962C8B-B14F-4D97-AF65-F5344CB8AC3E}">
        <p14:creationId xmlns:p14="http://schemas.microsoft.com/office/powerpoint/2010/main" val="9470900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th-TH"/>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th-TH"/>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F6CD36-1655-4FA2-BA04-3DE056A11378}" type="datetimeFigureOut">
              <a:rPr lang="th-TH" smtClean="0"/>
              <a:t>15/08/61</a:t>
            </a:fld>
            <a:endParaRPr lang="th-TH"/>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h-TH"/>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3C2B93-84CC-4DE5-B7F0-AB97270B30EF}" type="slidenum">
              <a:rPr lang="th-TH" smtClean="0"/>
              <a:t>‹#›</a:t>
            </a:fld>
            <a:endParaRPr lang="th-TH"/>
          </a:p>
        </p:txBody>
      </p:sp>
    </p:spTree>
    <p:extLst>
      <p:ext uri="{BB962C8B-B14F-4D97-AF65-F5344CB8AC3E}">
        <p14:creationId xmlns:p14="http://schemas.microsoft.com/office/powerpoint/2010/main" val="17810168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29812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Getting Started</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200" y="2334409"/>
            <a:ext cx="4589834" cy="3842554"/>
          </a:xfrm>
        </p:spPr>
        <p:txBody>
          <a:bodyPr>
            <a:normAutofit/>
          </a:bodyPr>
          <a:lstStyle/>
          <a:p>
            <a:pPr marL="0" indent="0">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Backstage view</a:t>
            </a:r>
            <a:endParaRPr lang="th-TH" sz="2000" b="1" u="sng" dirty="0">
              <a:latin typeface="Microsoft YaHei" panose="020B0503020204020204" pitchFamily="34" charset="-122"/>
              <a:ea typeface="Microsoft YaHei" panose="020B0503020204020204" pitchFamily="34" charset="-122"/>
              <a:cs typeface="Calibri" panose="020F0502020204030204" pitchFamily="34" charset="0"/>
            </a:endParaRP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Backstage view gives you various options for saving, opening, printing, and sharing your presentations. </a:t>
            </a:r>
          </a:p>
        </p:txBody>
      </p:sp>
      <p:pic>
        <p:nvPicPr>
          <p:cNvPr id="3" name="Picture 2">
            <a:extLst>
              <a:ext uri="{FF2B5EF4-FFF2-40B4-BE49-F238E27FC236}">
                <a16:creationId xmlns:a16="http://schemas.microsoft.com/office/drawing/2014/main" id="{D7116F17-962A-43A4-A064-5F32D06383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04243" y="2334409"/>
            <a:ext cx="5549557" cy="4037303"/>
          </a:xfrm>
          <a:prstGeom prst="rect">
            <a:avLst/>
          </a:prstGeom>
        </p:spPr>
      </p:pic>
    </p:spTree>
    <p:extLst>
      <p:ext uri="{BB962C8B-B14F-4D97-AF65-F5344CB8AC3E}">
        <p14:creationId xmlns:p14="http://schemas.microsoft.com/office/powerpoint/2010/main" val="18951702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5691" y="1622426"/>
            <a:ext cx="10515600" cy="1325563"/>
          </a:xfrm>
        </p:spPr>
        <p:txBody>
          <a:bodyPr>
            <a:noAutofit/>
          </a:bodyPr>
          <a:lstStyle/>
          <a:p>
            <a:pPr>
              <a:lnSpc>
                <a:spcPct val="150000"/>
              </a:lnSpc>
            </a:pPr>
            <a:r>
              <a:rPr lang="en-US" sz="4000" b="1" dirty="0">
                <a:solidFill>
                  <a:schemeClr val="tx1">
                    <a:lumMod val="75000"/>
                    <a:lumOff val="25000"/>
                  </a:schemeClr>
                </a:solidFill>
                <a:latin typeface="Microsoft YaHei" panose="020B0503020204020204" pitchFamily="34" charset="-122"/>
                <a:ea typeface="Microsoft YaHei" panose="020B0503020204020204" pitchFamily="34" charset="-122"/>
              </a:rPr>
              <a:t>Section 2 Slides &amp; Presentations</a:t>
            </a:r>
            <a:endParaRPr lang="th-TH" sz="4000" b="1" dirty="0">
              <a:solidFill>
                <a:schemeClr val="tx1">
                  <a:lumMod val="75000"/>
                  <a:lumOff val="25000"/>
                </a:schemeClr>
              </a:solidFill>
            </a:endParaRPr>
          </a:p>
        </p:txBody>
      </p:sp>
      <p:sp>
        <p:nvSpPr>
          <p:cNvPr id="3" name="Title 1">
            <a:extLst>
              <a:ext uri="{FF2B5EF4-FFF2-40B4-BE49-F238E27FC236}">
                <a16:creationId xmlns:a16="http://schemas.microsoft.com/office/drawing/2014/main" id="{F74FD159-A191-43DA-AC67-3BFDA9A0A556}"/>
              </a:ext>
            </a:extLst>
          </p:cNvPr>
          <p:cNvSpPr txBox="1">
            <a:spLocks/>
          </p:cNvSpPr>
          <p:nvPr/>
        </p:nvSpPr>
        <p:spPr>
          <a:xfrm>
            <a:off x="838200" y="2593571"/>
            <a:ext cx="10515600" cy="376182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endParaRPr lang="th-TH" sz="1800" dirty="0"/>
          </a:p>
        </p:txBody>
      </p:sp>
      <p:sp>
        <p:nvSpPr>
          <p:cNvPr id="4" name="Rectangle 3"/>
          <p:cNvSpPr/>
          <p:nvPr/>
        </p:nvSpPr>
        <p:spPr>
          <a:xfrm>
            <a:off x="838200" y="2947989"/>
            <a:ext cx="10848109" cy="2677656"/>
          </a:xfrm>
          <a:prstGeom prst="rect">
            <a:avLst/>
          </a:prstGeom>
        </p:spPr>
        <p:txBody>
          <a:bodyPr wrap="square">
            <a:spAutoFit/>
          </a:bodyPr>
          <a:lstStyle/>
          <a:p>
            <a:pPr marL="285750" indent="-285750">
              <a:lnSpc>
                <a:spcPct val="150000"/>
              </a:lnSpc>
              <a:buFont typeface="Arial" panose="020B0604020202020204" pitchFamily="34" charset="0"/>
              <a:buChar char="•"/>
            </a:pPr>
            <a:r>
              <a:rPr lang="en-US" sz="1600" dirty="0" smtClean="0">
                <a:solidFill>
                  <a:schemeClr val="tx1">
                    <a:lumMod val="75000"/>
                    <a:lumOff val="25000"/>
                  </a:schemeClr>
                </a:solidFill>
                <a:latin typeface="Microsoft YaHei" panose="020B0503020204020204" pitchFamily="34" charset="-122"/>
                <a:ea typeface="Microsoft YaHei" panose="020B0503020204020204" pitchFamily="34" charset="-122"/>
              </a:rPr>
              <a:t>Understand </a:t>
            </a:r>
            <a:r>
              <a:rPr lang="en-US" sz="1600" dirty="0">
                <a:solidFill>
                  <a:schemeClr val="tx1">
                    <a:lumMod val="75000"/>
                    <a:lumOff val="25000"/>
                  </a:schemeClr>
                </a:solidFill>
                <a:latin typeface="Microsoft YaHei" panose="020B0503020204020204" pitchFamily="34" charset="-122"/>
                <a:ea typeface="Microsoft YaHei" panose="020B0503020204020204" pitchFamily="34" charset="-122"/>
              </a:rPr>
              <a:t>and Use Different Views</a:t>
            </a:r>
          </a:p>
          <a:p>
            <a:pPr marL="285750" indent="-285750">
              <a:lnSpc>
                <a:spcPct val="150000"/>
              </a:lnSpc>
              <a:buFont typeface="Arial" panose="020B0604020202020204" pitchFamily="34" charset="0"/>
              <a:buChar char="•"/>
            </a:pPr>
            <a:r>
              <a:rPr lang="en-US" sz="1600" dirty="0">
                <a:solidFill>
                  <a:schemeClr val="tx1">
                    <a:lumMod val="75000"/>
                    <a:lumOff val="25000"/>
                  </a:schemeClr>
                </a:solidFill>
                <a:latin typeface="Microsoft YaHei" panose="020B0503020204020204" pitchFamily="34" charset="-122"/>
                <a:ea typeface="Microsoft YaHei" panose="020B0503020204020204" pitchFamily="34" charset="-122"/>
              </a:rPr>
              <a:t>Understand Slide Show Basics</a:t>
            </a:r>
          </a:p>
          <a:p>
            <a:pPr marL="285750" indent="-285750">
              <a:lnSpc>
                <a:spcPct val="150000"/>
              </a:lnSpc>
              <a:buFont typeface="Arial" panose="020B0604020202020204" pitchFamily="34" charset="0"/>
              <a:buChar char="•"/>
            </a:pPr>
            <a:r>
              <a:rPr lang="en-US" sz="1600" dirty="0">
                <a:solidFill>
                  <a:schemeClr val="tx1">
                    <a:lumMod val="75000"/>
                    <a:lumOff val="25000"/>
                  </a:schemeClr>
                </a:solidFill>
                <a:latin typeface="Microsoft YaHei" panose="020B0503020204020204" pitchFamily="34" charset="-122"/>
                <a:ea typeface="Microsoft YaHei" panose="020B0503020204020204" pitchFamily="34" charset="-122"/>
              </a:rPr>
              <a:t>Save, Close and Open Presentations</a:t>
            </a:r>
          </a:p>
          <a:p>
            <a:pPr marL="285750" indent="-285750">
              <a:lnSpc>
                <a:spcPct val="150000"/>
              </a:lnSpc>
              <a:buFont typeface="Arial" panose="020B0604020202020204" pitchFamily="34" charset="0"/>
              <a:buChar char="•"/>
            </a:pPr>
            <a:r>
              <a:rPr lang="en-US" sz="1600" dirty="0">
                <a:solidFill>
                  <a:schemeClr val="tx1">
                    <a:lumMod val="75000"/>
                    <a:lumOff val="25000"/>
                  </a:schemeClr>
                </a:solidFill>
                <a:latin typeface="Microsoft YaHei" panose="020B0503020204020204" pitchFamily="34" charset="-122"/>
                <a:ea typeface="Microsoft YaHei" panose="020B0503020204020204" pitchFamily="34" charset="-122"/>
              </a:rPr>
              <a:t>Use Presentations / Design Templates</a:t>
            </a:r>
          </a:p>
          <a:p>
            <a:pPr marL="285750" indent="-285750">
              <a:lnSpc>
                <a:spcPct val="150000"/>
              </a:lnSpc>
              <a:buFont typeface="Arial" panose="020B0604020202020204" pitchFamily="34" charset="0"/>
              <a:buChar char="•"/>
            </a:pPr>
            <a:r>
              <a:rPr lang="en-US" sz="1600" dirty="0">
                <a:solidFill>
                  <a:schemeClr val="tx1">
                    <a:lumMod val="75000"/>
                    <a:lumOff val="25000"/>
                  </a:schemeClr>
                </a:solidFill>
                <a:latin typeface="Microsoft YaHei" panose="020B0503020204020204" pitchFamily="34" charset="-122"/>
                <a:ea typeface="Microsoft YaHei" panose="020B0503020204020204" pitchFamily="34" charset="-122"/>
              </a:rPr>
              <a:t>Create a Blank Presentations</a:t>
            </a:r>
          </a:p>
          <a:p>
            <a:pPr marL="285750" indent="-285750">
              <a:lnSpc>
                <a:spcPct val="150000"/>
              </a:lnSpc>
              <a:buFont typeface="Arial" panose="020B0604020202020204" pitchFamily="34" charset="0"/>
              <a:buChar char="•"/>
            </a:pPr>
            <a:r>
              <a:rPr lang="en-US" sz="1600" dirty="0">
                <a:solidFill>
                  <a:schemeClr val="tx1">
                    <a:lumMod val="75000"/>
                    <a:lumOff val="25000"/>
                  </a:schemeClr>
                </a:solidFill>
                <a:latin typeface="Microsoft YaHei" panose="020B0503020204020204" pitchFamily="34" charset="-122"/>
                <a:ea typeface="Microsoft YaHei" panose="020B0503020204020204" pitchFamily="34" charset="-122"/>
              </a:rPr>
              <a:t>Add New Slide / Insert Slide / Delete Slides</a:t>
            </a:r>
          </a:p>
          <a:p>
            <a:pPr marL="285750" indent="-285750">
              <a:lnSpc>
                <a:spcPct val="150000"/>
              </a:lnSpc>
              <a:buFont typeface="Arial" panose="020B0604020202020204" pitchFamily="34" charset="0"/>
              <a:buChar char="•"/>
            </a:pPr>
            <a:r>
              <a:rPr lang="en-US" sz="1600" dirty="0">
                <a:solidFill>
                  <a:schemeClr val="tx1">
                    <a:lumMod val="75000"/>
                    <a:lumOff val="25000"/>
                  </a:schemeClr>
                </a:solidFill>
                <a:latin typeface="Microsoft YaHei" panose="020B0503020204020204" pitchFamily="34" charset="-122"/>
                <a:ea typeface="Microsoft YaHei" panose="020B0503020204020204" pitchFamily="34" charset="-122"/>
              </a:rPr>
              <a:t>Change Slide Layout and Background</a:t>
            </a:r>
            <a:endParaRPr lang="th-TH" sz="1600" dirty="0">
              <a:solidFill>
                <a:schemeClr val="tx1">
                  <a:lumMod val="75000"/>
                  <a:lumOff val="25000"/>
                </a:schemeClr>
              </a:solidFill>
            </a:endParaRPr>
          </a:p>
        </p:txBody>
      </p:sp>
      <p:cxnSp>
        <p:nvCxnSpPr>
          <p:cNvPr id="5" name="Straight Connector 4"/>
          <p:cNvCxnSpPr/>
          <p:nvPr/>
        </p:nvCxnSpPr>
        <p:spPr>
          <a:xfrm>
            <a:off x="604434" y="2796592"/>
            <a:ext cx="10983132"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41503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Slides &amp; Presentations</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200" y="2334409"/>
            <a:ext cx="10515600" cy="3842554"/>
          </a:xfrm>
        </p:spPr>
        <p:txBody>
          <a:bodyPr>
            <a:normAutofit/>
          </a:bodyPr>
          <a:lstStyle/>
          <a:p>
            <a:pPr marL="0" indent="0">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View </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PowerPoint has a variety of viewing options that change how your presentation is displayed. You can choose to view your presentation in Normal view, Slide Sorter view, Reading view, or Slide Show view. </a:t>
            </a:r>
          </a:p>
        </p:txBody>
      </p:sp>
      <p:pic>
        <p:nvPicPr>
          <p:cNvPr id="5" name="Picture 4">
            <a:extLst>
              <a:ext uri="{FF2B5EF4-FFF2-40B4-BE49-F238E27FC236}">
                <a16:creationId xmlns:a16="http://schemas.microsoft.com/office/drawing/2014/main" id="{4BE1EC47-A8ED-41CD-8F7D-7F5EAF4C64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60909" y="4339977"/>
            <a:ext cx="7870182" cy="1231090"/>
          </a:xfrm>
          <a:prstGeom prst="rect">
            <a:avLst/>
          </a:prstGeom>
        </p:spPr>
      </p:pic>
    </p:spTree>
    <p:extLst>
      <p:ext uri="{BB962C8B-B14F-4D97-AF65-F5344CB8AC3E}">
        <p14:creationId xmlns:p14="http://schemas.microsoft.com/office/powerpoint/2010/main" val="322624028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Slides &amp; Presentations</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200" y="2334409"/>
            <a:ext cx="3642189" cy="3205331"/>
          </a:xfrm>
        </p:spPr>
        <p:txBody>
          <a:bodyPr>
            <a:normAutofit/>
          </a:bodyPr>
          <a:lstStyle/>
          <a:p>
            <a:pPr marL="0" indent="0">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Slide And Outline View</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Outline view shows your slide text in outline form. This allows you to quickly edit your slide text and view the content of multiple slides at once. </a:t>
            </a:r>
          </a:p>
        </p:txBody>
      </p:sp>
      <p:pic>
        <p:nvPicPr>
          <p:cNvPr id="2" name="Picture 1"/>
          <p:cNvPicPr>
            <a:picLocks noChangeAspect="1"/>
          </p:cNvPicPr>
          <p:nvPr/>
        </p:nvPicPr>
        <p:blipFill>
          <a:blip r:embed="rId2"/>
          <a:stretch>
            <a:fillRect/>
          </a:stretch>
        </p:blipFill>
        <p:spPr>
          <a:xfrm>
            <a:off x="4500531" y="2334408"/>
            <a:ext cx="6853269" cy="3205331"/>
          </a:xfrm>
          <a:prstGeom prst="rect">
            <a:avLst/>
          </a:prstGeom>
        </p:spPr>
      </p:pic>
    </p:spTree>
    <p:extLst>
      <p:ext uri="{BB962C8B-B14F-4D97-AF65-F5344CB8AC3E}">
        <p14:creationId xmlns:p14="http://schemas.microsoft.com/office/powerpoint/2010/main" val="25911146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Slides &amp; Presentations</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200" y="2334409"/>
            <a:ext cx="3855720" cy="3842554"/>
          </a:xfrm>
        </p:spPr>
        <p:txBody>
          <a:bodyPr>
            <a:normAutofit/>
          </a:bodyPr>
          <a:lstStyle/>
          <a:p>
            <a:pPr marL="0" indent="0">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Slide Sorter View</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Shows thumbnail previews of all slides in a presentation. This makes it easy to move, add or delete slides and to decide on animated transitions for moving from slide to slide.</a:t>
            </a:r>
          </a:p>
        </p:txBody>
      </p:sp>
      <p:pic>
        <p:nvPicPr>
          <p:cNvPr id="3" name="Picture 2">
            <a:extLst>
              <a:ext uri="{FF2B5EF4-FFF2-40B4-BE49-F238E27FC236}">
                <a16:creationId xmlns:a16="http://schemas.microsoft.com/office/drawing/2014/main" id="{092A72DA-C7AE-41A1-B103-C0B3D9CE1FA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91101" y="2334409"/>
            <a:ext cx="6362700" cy="3413323"/>
          </a:xfrm>
          <a:prstGeom prst="rect">
            <a:avLst/>
          </a:prstGeom>
        </p:spPr>
      </p:pic>
    </p:spTree>
    <p:extLst>
      <p:ext uri="{BB962C8B-B14F-4D97-AF65-F5344CB8AC3E}">
        <p14:creationId xmlns:p14="http://schemas.microsoft.com/office/powerpoint/2010/main" val="5444799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Slides &amp; Presentations</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200" y="2334409"/>
            <a:ext cx="3916680" cy="3842554"/>
          </a:xfrm>
        </p:spPr>
        <p:txBody>
          <a:bodyPr>
            <a:normAutofit/>
          </a:bodyPr>
          <a:lstStyle/>
          <a:p>
            <a:pPr marL="0" indent="0">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Notes Page View</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You can add notes to your slides from the Notes pane. Often called speaker notes, they can help you deliver or prepare for your presentation.</a:t>
            </a:r>
          </a:p>
        </p:txBody>
      </p:sp>
      <p:pic>
        <p:nvPicPr>
          <p:cNvPr id="3" name="Picture 2">
            <a:extLst>
              <a:ext uri="{FF2B5EF4-FFF2-40B4-BE49-F238E27FC236}">
                <a16:creationId xmlns:a16="http://schemas.microsoft.com/office/drawing/2014/main" id="{977E7586-BDEB-4F84-95F7-34D216A5A81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45744" y="2334409"/>
            <a:ext cx="6708056" cy="3060551"/>
          </a:xfrm>
          <a:prstGeom prst="rect">
            <a:avLst/>
          </a:prstGeom>
        </p:spPr>
      </p:pic>
    </p:spTree>
    <p:extLst>
      <p:ext uri="{BB962C8B-B14F-4D97-AF65-F5344CB8AC3E}">
        <p14:creationId xmlns:p14="http://schemas.microsoft.com/office/powerpoint/2010/main" val="179647994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Slides &amp; Presentations</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200" y="2334409"/>
            <a:ext cx="10515600" cy="3842554"/>
          </a:xfrm>
        </p:spPr>
        <p:txBody>
          <a:bodyPr>
            <a:normAutofit/>
          </a:bodyPr>
          <a:lstStyle/>
          <a:p>
            <a:pPr marL="0" indent="0">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Slide Show </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Slide Show it used to view slides, one at a time, as an on screen presentation. This gives the creator an opportunity to view the presentation as others will see it.</a:t>
            </a:r>
          </a:p>
        </p:txBody>
      </p:sp>
      <p:pic>
        <p:nvPicPr>
          <p:cNvPr id="5" name="Picture 4">
            <a:extLst>
              <a:ext uri="{FF2B5EF4-FFF2-40B4-BE49-F238E27FC236}">
                <a16:creationId xmlns:a16="http://schemas.microsoft.com/office/drawing/2014/main" id="{A74D37F2-1A68-4F75-908A-08F7C68969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98213" y="4334331"/>
            <a:ext cx="4045178" cy="635671"/>
          </a:xfrm>
          <a:prstGeom prst="rect">
            <a:avLst/>
          </a:prstGeom>
        </p:spPr>
      </p:pic>
      <p:pic>
        <p:nvPicPr>
          <p:cNvPr id="2" name="Picture 1"/>
          <p:cNvPicPr>
            <a:picLocks noChangeAspect="1"/>
          </p:cNvPicPr>
          <p:nvPr/>
        </p:nvPicPr>
        <p:blipFill>
          <a:blip r:embed="rId3"/>
          <a:stretch>
            <a:fillRect/>
          </a:stretch>
        </p:blipFill>
        <p:spPr>
          <a:xfrm>
            <a:off x="1996440" y="3914072"/>
            <a:ext cx="2666667" cy="1476190"/>
          </a:xfrm>
          <a:prstGeom prst="rect">
            <a:avLst/>
          </a:prstGeom>
        </p:spPr>
      </p:pic>
    </p:spTree>
    <p:extLst>
      <p:ext uri="{BB962C8B-B14F-4D97-AF65-F5344CB8AC3E}">
        <p14:creationId xmlns:p14="http://schemas.microsoft.com/office/powerpoint/2010/main" val="370592425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Slides &amp; Presentations</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200" y="2334409"/>
            <a:ext cx="5257800" cy="3842554"/>
          </a:xfrm>
        </p:spPr>
        <p:txBody>
          <a:bodyPr>
            <a:normAutofit/>
          </a:bodyPr>
          <a:lstStyle/>
          <a:p>
            <a:pPr marL="0" indent="0">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Saving a Presentations</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It's important to save your presentation whenever you start a new project or make changes to an existing one. Saving early and often can prevent your work from being lost. </a:t>
            </a:r>
          </a:p>
        </p:txBody>
      </p:sp>
      <p:pic>
        <p:nvPicPr>
          <p:cNvPr id="5" name="Picture 4">
            <a:extLst>
              <a:ext uri="{FF2B5EF4-FFF2-40B4-BE49-F238E27FC236}">
                <a16:creationId xmlns:a16="http://schemas.microsoft.com/office/drawing/2014/main" id="{1F7E7ACF-94EC-4E2C-9E73-4AFE06038C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45729" y="2334409"/>
            <a:ext cx="4708071" cy="3728110"/>
          </a:xfrm>
          <a:prstGeom prst="rect">
            <a:avLst/>
          </a:prstGeom>
        </p:spPr>
      </p:pic>
    </p:spTree>
    <p:extLst>
      <p:ext uri="{BB962C8B-B14F-4D97-AF65-F5344CB8AC3E}">
        <p14:creationId xmlns:p14="http://schemas.microsoft.com/office/powerpoint/2010/main" val="267337014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Slides &amp; Presentations</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200" y="2334409"/>
            <a:ext cx="5760720" cy="3842554"/>
          </a:xfrm>
        </p:spPr>
        <p:txBody>
          <a:bodyPr>
            <a:normAutofit/>
          </a:bodyPr>
          <a:lstStyle/>
          <a:p>
            <a:pPr marL="0" indent="0">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Closing a Presentations</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To clear the screen and begin working on a new presentation, the current one can be closed.</a:t>
            </a:r>
          </a:p>
        </p:txBody>
      </p:sp>
      <p:pic>
        <p:nvPicPr>
          <p:cNvPr id="3" name="Picture 2">
            <a:extLst>
              <a:ext uri="{FF2B5EF4-FFF2-40B4-BE49-F238E27FC236}">
                <a16:creationId xmlns:a16="http://schemas.microsoft.com/office/drawing/2014/main" id="{07E48A0E-E2B1-4384-B7BD-EB9E696294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27613" y="2334409"/>
            <a:ext cx="3894667" cy="4172238"/>
          </a:xfrm>
          <a:prstGeom prst="rect">
            <a:avLst/>
          </a:prstGeom>
        </p:spPr>
      </p:pic>
    </p:spTree>
    <p:extLst>
      <p:ext uri="{BB962C8B-B14F-4D97-AF65-F5344CB8AC3E}">
        <p14:creationId xmlns:p14="http://schemas.microsoft.com/office/powerpoint/2010/main" val="190705904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Slides &amp; Presentations</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200" y="2334409"/>
            <a:ext cx="5257800" cy="3842554"/>
          </a:xfrm>
        </p:spPr>
        <p:txBody>
          <a:bodyPr>
            <a:normAutofit/>
          </a:bodyPr>
          <a:lstStyle/>
          <a:p>
            <a:pPr marL="0" indent="0">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Opening a Presentations</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In addition to creating new presentations, you'll often need to open a presentation that was previously saved. </a:t>
            </a:r>
          </a:p>
        </p:txBody>
      </p:sp>
      <p:pic>
        <p:nvPicPr>
          <p:cNvPr id="6" name="Picture 5">
            <a:extLst>
              <a:ext uri="{FF2B5EF4-FFF2-40B4-BE49-F238E27FC236}">
                <a16:creationId xmlns:a16="http://schemas.microsoft.com/office/drawing/2014/main" id="{7678C2BA-9105-4641-8F9A-417327B362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40137" y="2334409"/>
            <a:ext cx="4348843" cy="4073351"/>
          </a:xfrm>
          <a:prstGeom prst="rect">
            <a:avLst/>
          </a:prstGeom>
        </p:spPr>
      </p:pic>
    </p:spTree>
    <p:extLst>
      <p:ext uri="{BB962C8B-B14F-4D97-AF65-F5344CB8AC3E}">
        <p14:creationId xmlns:p14="http://schemas.microsoft.com/office/powerpoint/2010/main" val="283406816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8000" y="1622426"/>
            <a:ext cx="10515600" cy="1325563"/>
          </a:xfrm>
        </p:spPr>
        <p:txBody>
          <a:bodyPr>
            <a:noAutofit/>
          </a:bodyPr>
          <a:lstStyle/>
          <a:p>
            <a:pPr>
              <a:lnSpc>
                <a:spcPct val="150000"/>
              </a:lnSpc>
            </a:pPr>
            <a:r>
              <a:rPr lang="en-US" sz="4000" b="1" dirty="0">
                <a:solidFill>
                  <a:schemeClr val="tx1">
                    <a:lumMod val="75000"/>
                    <a:lumOff val="25000"/>
                  </a:schemeClr>
                </a:solidFill>
                <a:latin typeface="Microsoft YaHei" panose="020B0503020204020204" pitchFamily="34" charset="-122"/>
                <a:ea typeface="Microsoft YaHei" panose="020B0503020204020204" pitchFamily="34" charset="-122"/>
              </a:rPr>
              <a:t>Section 1 Getting Started</a:t>
            </a:r>
            <a:endParaRPr lang="th-TH" sz="4000" b="1" dirty="0">
              <a:solidFill>
                <a:schemeClr val="tx1">
                  <a:lumMod val="75000"/>
                  <a:lumOff val="25000"/>
                </a:schemeClr>
              </a:solidFill>
            </a:endParaRPr>
          </a:p>
        </p:txBody>
      </p:sp>
      <p:sp>
        <p:nvSpPr>
          <p:cNvPr id="5" name="Rectangle 4"/>
          <p:cNvSpPr/>
          <p:nvPr/>
        </p:nvSpPr>
        <p:spPr>
          <a:xfrm>
            <a:off x="838200" y="2947989"/>
            <a:ext cx="10848109" cy="3046988"/>
          </a:xfrm>
          <a:prstGeom prst="rect">
            <a:avLst/>
          </a:prstGeom>
        </p:spPr>
        <p:txBody>
          <a:bodyPr wrap="square">
            <a:spAutoFit/>
          </a:bodyPr>
          <a:lstStyle/>
          <a:p>
            <a:pPr marL="285750" indent="-285750">
              <a:lnSpc>
                <a:spcPct val="150000"/>
              </a:lnSpc>
              <a:buFont typeface="Arial" panose="020B0604020202020204" pitchFamily="34" charset="0"/>
              <a:buChar char="•"/>
            </a:pPr>
            <a:r>
              <a:rPr lang="en-US" sz="1600" dirty="0">
                <a:solidFill>
                  <a:schemeClr val="tx1">
                    <a:lumMod val="75000"/>
                    <a:lumOff val="25000"/>
                  </a:schemeClr>
                </a:solidFill>
                <a:latin typeface="Microsoft YaHei" panose="020B0503020204020204" pitchFamily="34" charset="-122"/>
                <a:ea typeface="Microsoft YaHei" panose="020B0503020204020204" pitchFamily="34" charset="-122"/>
              </a:rPr>
              <a:t>Understand PowerPoint Principles</a:t>
            </a:r>
          </a:p>
          <a:p>
            <a:pPr marL="285750" indent="-285750">
              <a:lnSpc>
                <a:spcPct val="150000"/>
              </a:lnSpc>
              <a:buFont typeface="Arial" panose="020B0604020202020204" pitchFamily="34" charset="0"/>
              <a:buChar char="•"/>
            </a:pPr>
            <a:r>
              <a:rPr lang="en-US" sz="1600" dirty="0">
                <a:solidFill>
                  <a:schemeClr val="tx1">
                    <a:lumMod val="75000"/>
                    <a:lumOff val="25000"/>
                  </a:schemeClr>
                </a:solidFill>
                <a:latin typeface="Microsoft YaHei" panose="020B0503020204020204" pitchFamily="34" charset="-122"/>
                <a:ea typeface="Microsoft YaHei" panose="020B0503020204020204" pitchFamily="34" charset="-122"/>
              </a:rPr>
              <a:t>Start PowerPoint</a:t>
            </a:r>
          </a:p>
          <a:p>
            <a:pPr marL="285750" indent="-285750">
              <a:lnSpc>
                <a:spcPct val="150000"/>
              </a:lnSpc>
              <a:buFont typeface="Arial" panose="020B0604020202020204" pitchFamily="34" charset="0"/>
              <a:buChar char="•"/>
            </a:pPr>
            <a:r>
              <a:rPr lang="en-US" sz="1600" dirty="0">
                <a:solidFill>
                  <a:schemeClr val="tx1">
                    <a:lumMod val="75000"/>
                    <a:lumOff val="25000"/>
                  </a:schemeClr>
                </a:solidFill>
                <a:latin typeface="Microsoft YaHei" panose="020B0503020204020204" pitchFamily="34" charset="-122"/>
                <a:ea typeface="Microsoft YaHei" panose="020B0503020204020204" pitchFamily="34" charset="-122"/>
              </a:rPr>
              <a:t>Use an Installed Template</a:t>
            </a:r>
          </a:p>
          <a:p>
            <a:pPr marL="285750" indent="-285750">
              <a:lnSpc>
                <a:spcPct val="150000"/>
              </a:lnSpc>
              <a:buFont typeface="Arial" panose="020B0604020202020204" pitchFamily="34" charset="0"/>
              <a:buChar char="•"/>
            </a:pPr>
            <a:r>
              <a:rPr lang="en-US" sz="1600" dirty="0" err="1" smtClean="0">
                <a:solidFill>
                  <a:schemeClr val="tx1">
                    <a:lumMod val="75000"/>
                    <a:lumOff val="25000"/>
                  </a:schemeClr>
                </a:solidFill>
                <a:latin typeface="Microsoft YaHei" panose="020B0503020204020204" pitchFamily="34" charset="-122"/>
                <a:ea typeface="Microsoft YaHei" panose="020B0503020204020204" pitchFamily="34" charset="-122"/>
              </a:rPr>
              <a:t>Recognise</a:t>
            </a:r>
            <a:r>
              <a:rPr lang="en-US" sz="1600" dirty="0" smtClean="0">
                <a:solidFill>
                  <a:schemeClr val="tx1">
                    <a:lumMod val="75000"/>
                    <a:lumOff val="25000"/>
                  </a:schemeClr>
                </a:solidFill>
                <a:latin typeface="Microsoft YaHei" panose="020B0503020204020204" pitchFamily="34" charset="-122"/>
                <a:ea typeface="Microsoft YaHei" panose="020B0503020204020204" pitchFamily="34" charset="-122"/>
              </a:rPr>
              <a:t> </a:t>
            </a:r>
            <a:r>
              <a:rPr lang="en-US" sz="1600" dirty="0">
                <a:solidFill>
                  <a:schemeClr val="tx1">
                    <a:lumMod val="75000"/>
                    <a:lumOff val="25000"/>
                  </a:schemeClr>
                </a:solidFill>
                <a:latin typeface="Microsoft YaHei" panose="020B0503020204020204" pitchFamily="34" charset="-122"/>
                <a:ea typeface="Microsoft YaHei" panose="020B0503020204020204" pitchFamily="34" charset="-122"/>
              </a:rPr>
              <a:t>the Screen Layout</a:t>
            </a:r>
          </a:p>
          <a:p>
            <a:pPr marL="285750" indent="-285750">
              <a:lnSpc>
                <a:spcPct val="150000"/>
              </a:lnSpc>
              <a:buFont typeface="Arial" panose="020B0604020202020204" pitchFamily="34" charset="0"/>
              <a:buChar char="•"/>
            </a:pPr>
            <a:r>
              <a:rPr lang="en-US" sz="1600" dirty="0">
                <a:solidFill>
                  <a:schemeClr val="tx1">
                    <a:lumMod val="75000"/>
                    <a:lumOff val="25000"/>
                  </a:schemeClr>
                </a:solidFill>
                <a:latin typeface="Microsoft YaHei" panose="020B0503020204020204" pitchFamily="34" charset="-122"/>
                <a:ea typeface="Microsoft YaHei" panose="020B0503020204020204" pitchFamily="34" charset="-122"/>
              </a:rPr>
              <a:t>Understand the Ribbon and Quick Access Toolbar </a:t>
            </a:r>
          </a:p>
          <a:p>
            <a:pPr marL="285750" indent="-285750">
              <a:lnSpc>
                <a:spcPct val="150000"/>
              </a:lnSpc>
              <a:buFont typeface="Arial" panose="020B0604020202020204" pitchFamily="34" charset="0"/>
              <a:buChar char="•"/>
            </a:pPr>
            <a:r>
              <a:rPr lang="en-US" sz="1600" dirty="0">
                <a:solidFill>
                  <a:schemeClr val="tx1">
                    <a:lumMod val="75000"/>
                    <a:lumOff val="25000"/>
                  </a:schemeClr>
                </a:solidFill>
                <a:latin typeface="Microsoft YaHei" panose="020B0503020204020204" pitchFamily="34" charset="-122"/>
                <a:ea typeface="Microsoft YaHei" panose="020B0503020204020204" pitchFamily="34" charset="-122"/>
              </a:rPr>
              <a:t>Use Help</a:t>
            </a:r>
          </a:p>
          <a:p>
            <a:pPr marL="285750" indent="-285750">
              <a:lnSpc>
                <a:spcPct val="150000"/>
              </a:lnSpc>
              <a:buFont typeface="Arial" panose="020B0604020202020204" pitchFamily="34" charset="0"/>
              <a:buChar char="•"/>
            </a:pPr>
            <a:r>
              <a:rPr lang="en-US" sz="1600" dirty="0">
                <a:solidFill>
                  <a:schemeClr val="tx1">
                    <a:lumMod val="75000"/>
                    <a:lumOff val="25000"/>
                  </a:schemeClr>
                </a:solidFill>
                <a:latin typeface="Microsoft YaHei" panose="020B0503020204020204" pitchFamily="34" charset="-122"/>
                <a:ea typeface="Microsoft YaHei" panose="020B0503020204020204" pitchFamily="34" charset="-122"/>
              </a:rPr>
              <a:t>Change Preferences</a:t>
            </a:r>
          </a:p>
          <a:p>
            <a:pPr marL="285750" indent="-285750">
              <a:lnSpc>
                <a:spcPct val="150000"/>
              </a:lnSpc>
              <a:buFont typeface="Arial" panose="020B0604020202020204" pitchFamily="34" charset="0"/>
              <a:buChar char="•"/>
            </a:pPr>
            <a:r>
              <a:rPr lang="en-US" sz="1600" dirty="0">
                <a:solidFill>
                  <a:schemeClr val="tx1">
                    <a:lumMod val="75000"/>
                    <a:lumOff val="25000"/>
                  </a:schemeClr>
                </a:solidFill>
                <a:latin typeface="Microsoft YaHei" panose="020B0503020204020204" pitchFamily="34" charset="-122"/>
                <a:ea typeface="Microsoft YaHei" panose="020B0503020204020204" pitchFamily="34" charset="-122"/>
              </a:rPr>
              <a:t>Exit PowerPoint</a:t>
            </a:r>
            <a:endParaRPr lang="th-TH" sz="1600" dirty="0">
              <a:solidFill>
                <a:schemeClr val="tx1">
                  <a:lumMod val="75000"/>
                  <a:lumOff val="25000"/>
                </a:schemeClr>
              </a:solidFill>
            </a:endParaRPr>
          </a:p>
        </p:txBody>
      </p:sp>
      <p:cxnSp>
        <p:nvCxnSpPr>
          <p:cNvPr id="9" name="Straight Connector 8"/>
          <p:cNvCxnSpPr/>
          <p:nvPr/>
        </p:nvCxnSpPr>
        <p:spPr>
          <a:xfrm>
            <a:off x="604434" y="2796592"/>
            <a:ext cx="10983132"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39345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Slides &amp; Presentations</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200" y="2334409"/>
            <a:ext cx="4468586" cy="3842554"/>
          </a:xfrm>
        </p:spPr>
        <p:txBody>
          <a:bodyPr>
            <a:normAutofit/>
          </a:bodyPr>
          <a:lstStyle/>
          <a:p>
            <a:pPr marL="0" indent="0">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New Presentations</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When beginning a new project in PowerPoint, you'll often want to start with a new blank presentation.</a:t>
            </a:r>
          </a:p>
        </p:txBody>
      </p:sp>
      <p:pic>
        <p:nvPicPr>
          <p:cNvPr id="5" name="Picture 4">
            <a:extLst>
              <a:ext uri="{FF2B5EF4-FFF2-40B4-BE49-F238E27FC236}">
                <a16:creationId xmlns:a16="http://schemas.microsoft.com/office/drawing/2014/main" id="{ECEA77A3-110A-484C-9ADD-E8A2BD03F0A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4583" y="2334409"/>
            <a:ext cx="6119217" cy="3527548"/>
          </a:xfrm>
          <a:prstGeom prst="rect">
            <a:avLst/>
          </a:prstGeom>
        </p:spPr>
      </p:pic>
    </p:spTree>
    <p:extLst>
      <p:ext uri="{BB962C8B-B14F-4D97-AF65-F5344CB8AC3E}">
        <p14:creationId xmlns:p14="http://schemas.microsoft.com/office/powerpoint/2010/main" val="281831622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Slides &amp; Presentations</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199" y="2334409"/>
            <a:ext cx="10515599" cy="3842554"/>
          </a:xfrm>
        </p:spPr>
        <p:txBody>
          <a:bodyPr>
            <a:normAutofit/>
          </a:bodyPr>
          <a:lstStyle/>
          <a:p>
            <a:pPr marL="0" indent="0">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Themes</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In PowerPoint, themes give you a quick and easy way to change the design of your presentation. They control your primary color palette, basic fonts, slide layout, and other important elements. </a:t>
            </a:r>
          </a:p>
        </p:txBody>
      </p:sp>
      <p:pic>
        <p:nvPicPr>
          <p:cNvPr id="6" name="Picture 5">
            <a:extLst>
              <a:ext uri="{FF2B5EF4-FFF2-40B4-BE49-F238E27FC236}">
                <a16:creationId xmlns:a16="http://schemas.microsoft.com/office/drawing/2014/main" id="{E370CA54-9C20-4ACA-89F1-8EA47D4ABD6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44698" y="4126837"/>
            <a:ext cx="8302600" cy="2324728"/>
          </a:xfrm>
          <a:prstGeom prst="rect">
            <a:avLst/>
          </a:prstGeom>
        </p:spPr>
      </p:pic>
    </p:spTree>
    <p:extLst>
      <p:ext uri="{BB962C8B-B14F-4D97-AF65-F5344CB8AC3E}">
        <p14:creationId xmlns:p14="http://schemas.microsoft.com/office/powerpoint/2010/main" val="233653581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Slides &amp; Presentations</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199" y="2334409"/>
            <a:ext cx="6189134" cy="3842554"/>
          </a:xfrm>
        </p:spPr>
        <p:txBody>
          <a:bodyPr>
            <a:normAutofit/>
          </a:bodyPr>
          <a:lstStyle/>
          <a:p>
            <a:pPr marL="0" indent="0">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Adding and Deleting Slides</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A new slide can be added to the presentation at any time and at any place. New slides are placed directly after the slide that is currently selected.</a:t>
            </a:r>
          </a:p>
        </p:txBody>
      </p:sp>
      <p:pic>
        <p:nvPicPr>
          <p:cNvPr id="3" name="Picture 2">
            <a:extLst>
              <a:ext uri="{FF2B5EF4-FFF2-40B4-BE49-F238E27FC236}">
                <a16:creationId xmlns:a16="http://schemas.microsoft.com/office/drawing/2014/main" id="{2EAB0109-9C98-4D7D-AE3E-86C8AB9F3A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71868" y="2334409"/>
            <a:ext cx="2707512" cy="4151058"/>
          </a:xfrm>
          <a:prstGeom prst="rect">
            <a:avLst/>
          </a:prstGeom>
        </p:spPr>
      </p:pic>
    </p:spTree>
    <p:extLst>
      <p:ext uri="{BB962C8B-B14F-4D97-AF65-F5344CB8AC3E}">
        <p14:creationId xmlns:p14="http://schemas.microsoft.com/office/powerpoint/2010/main" val="124380998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Slides &amp; Presentations</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199" y="2334409"/>
            <a:ext cx="5234941" cy="3842554"/>
          </a:xfrm>
        </p:spPr>
        <p:txBody>
          <a:bodyPr>
            <a:normAutofit/>
          </a:bodyPr>
          <a:lstStyle/>
          <a:p>
            <a:pPr marL="0" indent="0">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Changing Slide Layout</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The layout of a slide can be changed after it has been added to a presentation.</a:t>
            </a:r>
          </a:p>
        </p:txBody>
      </p:sp>
      <p:pic>
        <p:nvPicPr>
          <p:cNvPr id="4" name="Picture 3">
            <a:extLst>
              <a:ext uri="{FF2B5EF4-FFF2-40B4-BE49-F238E27FC236}">
                <a16:creationId xmlns:a16="http://schemas.microsoft.com/office/drawing/2014/main" id="{9398BD1D-5AD4-43FE-90DF-4E8CC5A2BE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56935" y="2494835"/>
            <a:ext cx="3486249" cy="3521702"/>
          </a:xfrm>
          <a:prstGeom prst="rect">
            <a:avLst/>
          </a:prstGeom>
        </p:spPr>
      </p:pic>
    </p:spTree>
    <p:extLst>
      <p:ext uri="{BB962C8B-B14F-4D97-AF65-F5344CB8AC3E}">
        <p14:creationId xmlns:p14="http://schemas.microsoft.com/office/powerpoint/2010/main" val="11772515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Slides &amp; Presentations</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199" y="2334409"/>
            <a:ext cx="6019801" cy="3842554"/>
          </a:xfrm>
        </p:spPr>
        <p:txBody>
          <a:bodyPr>
            <a:normAutofit/>
          </a:bodyPr>
          <a:lstStyle/>
          <a:p>
            <a:pPr marL="0" indent="0">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Background </a:t>
            </a:r>
            <a:r>
              <a:rPr lang="en-US" sz="2000" b="1" u="sng" dirty="0" err="1">
                <a:latin typeface="Microsoft YaHei" panose="020B0503020204020204" pitchFamily="34" charset="-122"/>
                <a:ea typeface="Microsoft YaHei" panose="020B0503020204020204" pitchFamily="34" charset="-122"/>
                <a:cs typeface="Calibri" panose="020F0502020204030204" pitchFamily="34" charset="0"/>
              </a:rPr>
              <a:t>Colour</a:t>
            </a:r>
            <a:endParaRPr lang="en-US" sz="2000" b="1" u="sng" dirty="0">
              <a:latin typeface="Microsoft YaHei" panose="020B0503020204020204" pitchFamily="34" charset="-122"/>
              <a:ea typeface="Microsoft YaHei" panose="020B0503020204020204" pitchFamily="34" charset="-122"/>
              <a:cs typeface="Calibri" panose="020F0502020204030204" pitchFamily="34" charset="0"/>
            </a:endParaRP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The Background </a:t>
            </a:r>
            <a:r>
              <a:rPr lang="en-US" sz="1800" dirty="0" err="1">
                <a:latin typeface="Microsoft YaHei" panose="020B0503020204020204" pitchFamily="34" charset="-122"/>
                <a:ea typeface="Microsoft YaHei" panose="020B0503020204020204" pitchFamily="34" charset="-122"/>
                <a:cs typeface="Calibri" panose="020F0502020204030204" pitchFamily="34" charset="0"/>
              </a:rPr>
              <a:t>Colour</a:t>
            </a:r>
            <a:r>
              <a:rPr lang="en-US" sz="1800" dirty="0">
                <a:latin typeface="Microsoft YaHei" panose="020B0503020204020204" pitchFamily="34" charset="-122"/>
                <a:ea typeface="Microsoft YaHei" panose="020B0503020204020204" pitchFamily="34" charset="-122"/>
                <a:cs typeface="Calibri" panose="020F0502020204030204" pitchFamily="34" charset="0"/>
              </a:rPr>
              <a:t> of specific slides or all slides can be changed. However, it is preferable not to use too many different </a:t>
            </a:r>
            <a:r>
              <a:rPr lang="en-US" sz="1800" dirty="0" err="1">
                <a:latin typeface="Microsoft YaHei" panose="020B0503020204020204" pitchFamily="34" charset="-122"/>
                <a:ea typeface="Microsoft YaHei" panose="020B0503020204020204" pitchFamily="34" charset="-122"/>
                <a:cs typeface="Calibri" panose="020F0502020204030204" pitchFamily="34" charset="0"/>
              </a:rPr>
              <a:t>colours</a:t>
            </a:r>
            <a:r>
              <a:rPr lang="en-US" sz="1800" dirty="0">
                <a:latin typeface="Microsoft YaHei" panose="020B0503020204020204" pitchFamily="34" charset="-122"/>
                <a:ea typeface="Microsoft YaHei" panose="020B0503020204020204" pitchFamily="34" charset="-122"/>
                <a:cs typeface="Calibri" panose="020F0502020204030204" pitchFamily="34" charset="0"/>
              </a:rPr>
              <a:t> in the same presentation.</a:t>
            </a:r>
          </a:p>
        </p:txBody>
      </p:sp>
      <p:pic>
        <p:nvPicPr>
          <p:cNvPr id="2" name="Picture 1"/>
          <p:cNvPicPr>
            <a:picLocks noChangeAspect="1"/>
          </p:cNvPicPr>
          <p:nvPr/>
        </p:nvPicPr>
        <p:blipFill rotWithShape="1">
          <a:blip r:embed="rId2"/>
          <a:srcRect b="30803"/>
          <a:stretch/>
        </p:blipFill>
        <p:spPr>
          <a:xfrm>
            <a:off x="7204020" y="2334409"/>
            <a:ext cx="3639240" cy="4094317"/>
          </a:xfrm>
          <a:prstGeom prst="rect">
            <a:avLst/>
          </a:prstGeom>
        </p:spPr>
      </p:pic>
    </p:spTree>
    <p:extLst>
      <p:ext uri="{BB962C8B-B14F-4D97-AF65-F5344CB8AC3E}">
        <p14:creationId xmlns:p14="http://schemas.microsoft.com/office/powerpoint/2010/main" val="119759268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091" y="1622426"/>
            <a:ext cx="10515600" cy="1325563"/>
          </a:xfrm>
        </p:spPr>
        <p:txBody>
          <a:bodyPr>
            <a:noAutofit/>
          </a:bodyPr>
          <a:lstStyle/>
          <a:p>
            <a:pPr>
              <a:lnSpc>
                <a:spcPct val="150000"/>
              </a:lnSpc>
            </a:pPr>
            <a:r>
              <a:rPr lang="en-US" sz="4000" b="1" dirty="0">
                <a:solidFill>
                  <a:schemeClr val="tx1">
                    <a:lumMod val="75000"/>
                    <a:lumOff val="25000"/>
                  </a:schemeClr>
                </a:solidFill>
                <a:latin typeface="Microsoft YaHei" panose="020B0503020204020204" pitchFamily="34" charset="-122"/>
                <a:ea typeface="Microsoft YaHei" panose="020B0503020204020204" pitchFamily="34" charset="-122"/>
              </a:rPr>
              <a:t>Section 3 Formatting</a:t>
            </a:r>
            <a:endParaRPr lang="th-TH" sz="4000" b="1" dirty="0">
              <a:solidFill>
                <a:schemeClr val="tx1">
                  <a:lumMod val="75000"/>
                  <a:lumOff val="25000"/>
                </a:schemeClr>
              </a:solidFill>
            </a:endParaRPr>
          </a:p>
        </p:txBody>
      </p:sp>
      <p:sp>
        <p:nvSpPr>
          <p:cNvPr id="3" name="Title 1">
            <a:extLst>
              <a:ext uri="{FF2B5EF4-FFF2-40B4-BE49-F238E27FC236}">
                <a16:creationId xmlns:a16="http://schemas.microsoft.com/office/drawing/2014/main" id="{F74FD159-A191-43DA-AC67-3BFDA9A0A556}"/>
              </a:ext>
            </a:extLst>
          </p:cNvPr>
          <p:cNvSpPr txBox="1">
            <a:spLocks/>
          </p:cNvSpPr>
          <p:nvPr/>
        </p:nvSpPr>
        <p:spPr>
          <a:xfrm>
            <a:off x="838200" y="2593571"/>
            <a:ext cx="10515600" cy="376182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endParaRPr lang="th-TH" sz="1800" dirty="0"/>
          </a:p>
        </p:txBody>
      </p:sp>
      <p:sp>
        <p:nvSpPr>
          <p:cNvPr id="4" name="Rectangle 3"/>
          <p:cNvSpPr/>
          <p:nvPr/>
        </p:nvSpPr>
        <p:spPr>
          <a:xfrm>
            <a:off x="838200" y="2947989"/>
            <a:ext cx="10848109" cy="3046988"/>
          </a:xfrm>
          <a:prstGeom prst="rect">
            <a:avLst/>
          </a:prstGeom>
        </p:spPr>
        <p:txBody>
          <a:bodyPr wrap="square">
            <a:spAutoFit/>
          </a:bodyPr>
          <a:lstStyle/>
          <a:p>
            <a:pPr marL="285750" indent="-285750">
              <a:lnSpc>
                <a:spcPct val="150000"/>
              </a:lnSpc>
              <a:buFont typeface="Arial" panose="020B0604020202020204" pitchFamily="34" charset="0"/>
              <a:buChar char="•"/>
            </a:pPr>
            <a:r>
              <a:rPr lang="en-US" sz="1600" dirty="0">
                <a:solidFill>
                  <a:schemeClr val="tx1">
                    <a:lumMod val="75000"/>
                    <a:lumOff val="25000"/>
                  </a:schemeClr>
                </a:solidFill>
                <a:latin typeface="Microsoft YaHei" panose="020B0503020204020204" pitchFamily="34" charset="-122"/>
                <a:ea typeface="Microsoft YaHei" panose="020B0503020204020204" pitchFamily="34" charset="-122"/>
              </a:rPr>
              <a:t>Apply Formatting, Text Effects and Bullets</a:t>
            </a:r>
          </a:p>
          <a:p>
            <a:pPr marL="285750" indent="-285750">
              <a:lnSpc>
                <a:spcPct val="150000"/>
              </a:lnSpc>
              <a:buFont typeface="Arial" panose="020B0604020202020204" pitchFamily="34" charset="0"/>
              <a:buChar char="•"/>
            </a:pPr>
            <a:r>
              <a:rPr lang="en-US" sz="1600" dirty="0">
                <a:solidFill>
                  <a:schemeClr val="tx1">
                    <a:lumMod val="75000"/>
                    <a:lumOff val="25000"/>
                  </a:schemeClr>
                </a:solidFill>
                <a:latin typeface="Microsoft YaHei" panose="020B0503020204020204" pitchFamily="34" charset="-122"/>
                <a:ea typeface="Microsoft YaHei" panose="020B0503020204020204" pitchFamily="34" charset="-122"/>
              </a:rPr>
              <a:t>Use Undo and Redo</a:t>
            </a:r>
          </a:p>
          <a:p>
            <a:pPr marL="285750" indent="-285750">
              <a:lnSpc>
                <a:spcPct val="150000"/>
              </a:lnSpc>
              <a:buFont typeface="Arial" panose="020B0604020202020204" pitchFamily="34" charset="0"/>
              <a:buChar char="•"/>
            </a:pPr>
            <a:r>
              <a:rPr lang="en-US" sz="1600" dirty="0">
                <a:solidFill>
                  <a:schemeClr val="tx1">
                    <a:lumMod val="75000"/>
                    <a:lumOff val="25000"/>
                  </a:schemeClr>
                </a:solidFill>
                <a:latin typeface="Microsoft YaHei" panose="020B0503020204020204" pitchFamily="34" charset="-122"/>
                <a:ea typeface="Microsoft YaHei" panose="020B0503020204020204" pitchFamily="34" charset="-122"/>
              </a:rPr>
              <a:t>Change Alignment and Spacing</a:t>
            </a:r>
          </a:p>
          <a:p>
            <a:pPr marL="285750" indent="-285750">
              <a:lnSpc>
                <a:spcPct val="150000"/>
              </a:lnSpc>
              <a:buFont typeface="Arial" panose="020B0604020202020204" pitchFamily="34" charset="0"/>
              <a:buChar char="•"/>
            </a:pPr>
            <a:r>
              <a:rPr lang="en-US" sz="1600" dirty="0">
                <a:solidFill>
                  <a:schemeClr val="tx1">
                    <a:lumMod val="75000"/>
                    <a:lumOff val="25000"/>
                  </a:schemeClr>
                </a:solidFill>
                <a:latin typeface="Microsoft YaHei" panose="020B0503020204020204" pitchFamily="34" charset="-122"/>
                <a:ea typeface="Microsoft YaHei" panose="020B0503020204020204" pitchFamily="34" charset="-122"/>
              </a:rPr>
              <a:t>Use Cut, Copy and Paste</a:t>
            </a:r>
          </a:p>
          <a:p>
            <a:pPr marL="285750" indent="-285750">
              <a:lnSpc>
                <a:spcPct val="150000"/>
              </a:lnSpc>
              <a:buFont typeface="Arial" panose="020B0604020202020204" pitchFamily="34" charset="0"/>
              <a:buChar char="•"/>
            </a:pPr>
            <a:r>
              <a:rPr lang="en-US" sz="1600" dirty="0">
                <a:solidFill>
                  <a:schemeClr val="tx1">
                    <a:lumMod val="75000"/>
                    <a:lumOff val="25000"/>
                  </a:schemeClr>
                </a:solidFill>
                <a:latin typeface="Microsoft YaHei" panose="020B0503020204020204" pitchFamily="34" charset="-122"/>
                <a:ea typeface="Microsoft YaHei" panose="020B0503020204020204" pitchFamily="34" charset="-122"/>
              </a:rPr>
              <a:t>Use Animation Schemes and Custom Animation</a:t>
            </a:r>
          </a:p>
          <a:p>
            <a:pPr marL="285750" indent="-285750">
              <a:lnSpc>
                <a:spcPct val="150000"/>
              </a:lnSpc>
              <a:buFont typeface="Arial" panose="020B0604020202020204" pitchFamily="34" charset="0"/>
              <a:buChar char="•"/>
            </a:pPr>
            <a:r>
              <a:rPr lang="en-US" sz="1600" dirty="0">
                <a:solidFill>
                  <a:schemeClr val="tx1">
                    <a:lumMod val="75000"/>
                    <a:lumOff val="25000"/>
                  </a:schemeClr>
                </a:solidFill>
                <a:latin typeface="Microsoft YaHei" panose="020B0503020204020204" pitchFamily="34" charset="-122"/>
                <a:ea typeface="Microsoft YaHei" panose="020B0503020204020204" pitchFamily="34" charset="-122"/>
              </a:rPr>
              <a:t>Apply Headers &amp; Footers</a:t>
            </a:r>
          </a:p>
          <a:p>
            <a:pPr marL="285750" indent="-285750">
              <a:lnSpc>
                <a:spcPct val="150000"/>
              </a:lnSpc>
              <a:buFont typeface="Arial" panose="020B0604020202020204" pitchFamily="34" charset="0"/>
              <a:buChar char="•"/>
            </a:pPr>
            <a:r>
              <a:rPr lang="en-US" sz="1600" dirty="0">
                <a:solidFill>
                  <a:schemeClr val="tx1">
                    <a:lumMod val="75000"/>
                    <a:lumOff val="25000"/>
                  </a:schemeClr>
                </a:solidFill>
                <a:latin typeface="Microsoft YaHei" panose="020B0503020204020204" pitchFamily="34" charset="-122"/>
                <a:ea typeface="Microsoft YaHei" panose="020B0503020204020204" pitchFamily="34" charset="-122"/>
              </a:rPr>
              <a:t>Work with Slide Master</a:t>
            </a:r>
          </a:p>
          <a:p>
            <a:pPr marL="285750" indent="-285750">
              <a:lnSpc>
                <a:spcPct val="150000"/>
              </a:lnSpc>
              <a:buFont typeface="Arial" panose="020B0604020202020204" pitchFamily="34" charset="0"/>
              <a:buChar char="•"/>
            </a:pPr>
            <a:r>
              <a:rPr lang="en-US" sz="1600" dirty="0">
                <a:solidFill>
                  <a:schemeClr val="tx1">
                    <a:lumMod val="75000"/>
                    <a:lumOff val="25000"/>
                  </a:schemeClr>
                </a:solidFill>
                <a:latin typeface="Microsoft YaHei" panose="020B0503020204020204" pitchFamily="34" charset="-122"/>
                <a:ea typeface="Microsoft YaHei" panose="020B0503020204020204" pitchFamily="34" charset="-122"/>
              </a:rPr>
              <a:t>Check Spelling</a:t>
            </a:r>
            <a:endParaRPr lang="th-TH" sz="1600" dirty="0">
              <a:solidFill>
                <a:schemeClr val="tx1">
                  <a:lumMod val="75000"/>
                  <a:lumOff val="25000"/>
                </a:schemeClr>
              </a:solidFill>
            </a:endParaRPr>
          </a:p>
        </p:txBody>
      </p:sp>
      <p:cxnSp>
        <p:nvCxnSpPr>
          <p:cNvPr id="5" name="Straight Connector 4"/>
          <p:cNvCxnSpPr/>
          <p:nvPr/>
        </p:nvCxnSpPr>
        <p:spPr>
          <a:xfrm>
            <a:off x="604434" y="2796592"/>
            <a:ext cx="10983132"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3668779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Formatting</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200" y="2334409"/>
            <a:ext cx="5257800" cy="3842554"/>
          </a:xfrm>
        </p:spPr>
        <p:txBody>
          <a:bodyPr>
            <a:normAutofit/>
          </a:bodyPr>
          <a:lstStyle/>
          <a:p>
            <a:pPr marL="0" indent="0">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Font &amp; Size</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The text on any slide can be formatted in a number of ways, including changing the font, size, appearance, etc. Many of the normal features of word processing are available when entering or editing text on a slide.</a:t>
            </a:r>
          </a:p>
        </p:txBody>
      </p:sp>
      <p:pic>
        <p:nvPicPr>
          <p:cNvPr id="3" name="Picture 2">
            <a:extLst>
              <a:ext uri="{FF2B5EF4-FFF2-40B4-BE49-F238E27FC236}">
                <a16:creationId xmlns:a16="http://schemas.microsoft.com/office/drawing/2014/main" id="{DC272192-92EB-428A-80CD-A362978DD6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16133" y="2334408"/>
            <a:ext cx="5037667" cy="3978963"/>
          </a:xfrm>
          <a:prstGeom prst="rect">
            <a:avLst/>
          </a:prstGeom>
        </p:spPr>
      </p:pic>
    </p:spTree>
    <p:extLst>
      <p:ext uri="{BB962C8B-B14F-4D97-AF65-F5344CB8AC3E}">
        <p14:creationId xmlns:p14="http://schemas.microsoft.com/office/powerpoint/2010/main" val="152764877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Formatting</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199" y="2334409"/>
            <a:ext cx="10515599" cy="3842554"/>
          </a:xfrm>
        </p:spPr>
        <p:txBody>
          <a:bodyPr>
            <a:normAutofit/>
          </a:bodyPr>
          <a:lstStyle/>
          <a:p>
            <a:pPr marL="0" indent="0">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Undo and Redo</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The Undo and Redo functions can be really useful, for example if something is deleted by mistake the deletion can be undone.</a:t>
            </a:r>
          </a:p>
        </p:txBody>
      </p:sp>
      <p:pic>
        <p:nvPicPr>
          <p:cNvPr id="4" name="Picture 3">
            <a:extLst>
              <a:ext uri="{FF2B5EF4-FFF2-40B4-BE49-F238E27FC236}">
                <a16:creationId xmlns:a16="http://schemas.microsoft.com/office/drawing/2014/main" id="{589BB056-0532-4491-8A85-199A057EF2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11686" y="4056270"/>
            <a:ext cx="5168627" cy="1074530"/>
          </a:xfrm>
          <a:prstGeom prst="rect">
            <a:avLst/>
          </a:prstGeom>
        </p:spPr>
      </p:pic>
    </p:spTree>
    <p:extLst>
      <p:ext uri="{BB962C8B-B14F-4D97-AF65-F5344CB8AC3E}">
        <p14:creationId xmlns:p14="http://schemas.microsoft.com/office/powerpoint/2010/main" val="177574680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Formatting</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199" y="2334409"/>
            <a:ext cx="4488181" cy="3842554"/>
          </a:xfrm>
        </p:spPr>
        <p:txBody>
          <a:bodyPr>
            <a:normAutofit/>
          </a:bodyPr>
          <a:lstStyle/>
          <a:p>
            <a:pPr marL="0" indent="0">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Applying Text Effects</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Various effects such as bold, italic, underline and shadow can be applied to selected text on a presentation slide.</a:t>
            </a:r>
          </a:p>
        </p:txBody>
      </p:sp>
      <p:pic>
        <p:nvPicPr>
          <p:cNvPr id="6" name="Picture 5">
            <a:extLst>
              <a:ext uri="{FF2B5EF4-FFF2-40B4-BE49-F238E27FC236}">
                <a16:creationId xmlns:a16="http://schemas.microsoft.com/office/drawing/2014/main" id="{45FFA0D4-6691-49B5-8507-8847913EBC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9829" y="2334409"/>
            <a:ext cx="6013972" cy="3517751"/>
          </a:xfrm>
          <a:prstGeom prst="rect">
            <a:avLst/>
          </a:prstGeom>
        </p:spPr>
      </p:pic>
    </p:spTree>
    <p:extLst>
      <p:ext uri="{BB962C8B-B14F-4D97-AF65-F5344CB8AC3E}">
        <p14:creationId xmlns:p14="http://schemas.microsoft.com/office/powerpoint/2010/main" val="260928123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Formatting</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200" y="2334409"/>
            <a:ext cx="5257800" cy="3842554"/>
          </a:xfrm>
        </p:spPr>
        <p:txBody>
          <a:bodyPr>
            <a:normAutofit/>
          </a:bodyPr>
          <a:lstStyle/>
          <a:p>
            <a:pPr marL="0" indent="0">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Alignment , Spacing &amp; Case</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Alignment of the text, spacing and case can be altered to suit the presentation. Spacing out the text can sometimes make it easier to read.</a:t>
            </a:r>
          </a:p>
        </p:txBody>
      </p:sp>
      <p:pic>
        <p:nvPicPr>
          <p:cNvPr id="6" name="Picture 5">
            <a:extLst>
              <a:ext uri="{FF2B5EF4-FFF2-40B4-BE49-F238E27FC236}">
                <a16:creationId xmlns:a16="http://schemas.microsoft.com/office/drawing/2014/main" id="{F6C5F928-FAC3-43B4-B3B9-14C9D5EDA5F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5100" y="2334409"/>
            <a:ext cx="4838700" cy="4190723"/>
          </a:xfrm>
          <a:prstGeom prst="rect">
            <a:avLst/>
          </a:prstGeom>
        </p:spPr>
      </p:pic>
    </p:spTree>
    <p:extLst>
      <p:ext uri="{BB962C8B-B14F-4D97-AF65-F5344CB8AC3E}">
        <p14:creationId xmlns:p14="http://schemas.microsoft.com/office/powerpoint/2010/main" val="22777600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Getting Started</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200" y="2334409"/>
            <a:ext cx="6903720" cy="3842554"/>
          </a:xfrm>
        </p:spPr>
        <p:txBody>
          <a:bodyPr>
            <a:normAutofit/>
          </a:bodyPr>
          <a:lstStyle/>
          <a:p>
            <a:pPr marL="0" indent="0">
              <a:buNone/>
            </a:pPr>
            <a:r>
              <a:rPr lang="en-GB" sz="2000" b="1" u="sng" dirty="0">
                <a:latin typeface="Microsoft YaHei" panose="020B0503020204020204" pitchFamily="34" charset="-122"/>
                <a:ea typeface="Microsoft YaHei" panose="020B0503020204020204" pitchFamily="34" charset="-122"/>
                <a:cs typeface="Calibri" panose="020F0502020204030204" pitchFamily="34" charset="0"/>
              </a:rPr>
              <a:t>Starting PowerPoint</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The presentations can be used for on-screen </a:t>
            </a:r>
            <a:r>
              <a:rPr lang="en-US" sz="1800" dirty="0" err="1">
                <a:latin typeface="Microsoft YaHei" panose="020B0503020204020204" pitchFamily="34" charset="-122"/>
                <a:ea typeface="Microsoft YaHei" panose="020B0503020204020204" pitchFamily="34" charset="-122"/>
                <a:cs typeface="Calibri" panose="020F0502020204030204" pitchFamily="34" charset="0"/>
              </a:rPr>
              <a:t>shows,overhead</a:t>
            </a:r>
            <a:r>
              <a:rPr lang="en-US" sz="1800" dirty="0">
                <a:latin typeface="Microsoft YaHei" panose="020B0503020204020204" pitchFamily="34" charset="-122"/>
                <a:ea typeface="Microsoft YaHei" panose="020B0503020204020204" pitchFamily="34" charset="-122"/>
                <a:cs typeface="Calibri" panose="020F0502020204030204" pitchFamily="34" charset="0"/>
              </a:rPr>
              <a:t> project </a:t>
            </a:r>
            <a:r>
              <a:rPr lang="en-US" sz="1800" dirty="0" err="1">
                <a:latin typeface="Microsoft YaHei" panose="020B0503020204020204" pitchFamily="34" charset="-122"/>
                <a:ea typeface="Microsoft YaHei" panose="020B0503020204020204" pitchFamily="34" charset="-122"/>
                <a:cs typeface="Calibri" panose="020F0502020204030204" pitchFamily="34" charset="0"/>
              </a:rPr>
              <a:t>show,producing</a:t>
            </a:r>
            <a:r>
              <a:rPr lang="en-US" sz="1800" dirty="0">
                <a:latin typeface="Microsoft YaHei" panose="020B0503020204020204" pitchFamily="34" charset="-122"/>
                <a:ea typeface="Microsoft YaHei" panose="020B0503020204020204" pitchFamily="34" charset="-122"/>
                <a:cs typeface="Calibri" panose="020F0502020204030204" pitchFamily="34" charset="0"/>
              </a:rPr>
              <a:t> 35 mm slides or for creating presentations and web pages.</a:t>
            </a:r>
          </a:p>
        </p:txBody>
      </p:sp>
      <p:pic>
        <p:nvPicPr>
          <p:cNvPr id="14" name="Picture 13">
            <a:extLst>
              <a:ext uri="{FF2B5EF4-FFF2-40B4-BE49-F238E27FC236}">
                <a16:creationId xmlns:a16="http://schemas.microsoft.com/office/drawing/2014/main" id="{83464368-1027-4735-AB2A-51E72E978DAF}"/>
              </a:ext>
            </a:extLst>
          </p:cNvPr>
          <p:cNvPicPr>
            <a:picLocks noChangeAspect="1"/>
          </p:cNvPicPr>
          <p:nvPr/>
        </p:nvPicPr>
        <p:blipFill rotWithShape="1">
          <a:blip r:embed="rId2">
            <a:extLst>
              <a:ext uri="{28A0092B-C50C-407E-A947-70E740481C1C}">
                <a14:useLocalDpi xmlns:a14="http://schemas.microsoft.com/office/drawing/2010/main" val="0"/>
              </a:ext>
            </a:extLst>
          </a:blip>
          <a:srcRect t="35193"/>
          <a:stretch/>
        </p:blipFill>
        <p:spPr>
          <a:xfrm>
            <a:off x="8139132" y="2334409"/>
            <a:ext cx="3214668" cy="4099122"/>
          </a:xfrm>
          <a:prstGeom prst="rect">
            <a:avLst/>
          </a:prstGeom>
        </p:spPr>
      </p:pic>
    </p:spTree>
    <p:extLst>
      <p:ext uri="{BB962C8B-B14F-4D97-AF65-F5344CB8AC3E}">
        <p14:creationId xmlns:p14="http://schemas.microsoft.com/office/powerpoint/2010/main" val="127974148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Formatting</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199" y="2334409"/>
            <a:ext cx="5464629" cy="3842554"/>
          </a:xfrm>
        </p:spPr>
        <p:txBody>
          <a:bodyPr>
            <a:normAutofit/>
          </a:bodyPr>
          <a:lstStyle/>
          <a:p>
            <a:pPr marL="0" indent="0">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Bullets</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Text in a list is usually bulleted; the type, color and size of the bullet can be changed. Bullets can also be selected form a grid form a grid containing all the symbol characters associated with different font.</a:t>
            </a:r>
          </a:p>
        </p:txBody>
      </p:sp>
      <p:pic>
        <p:nvPicPr>
          <p:cNvPr id="5" name="Picture 4">
            <a:extLst>
              <a:ext uri="{FF2B5EF4-FFF2-40B4-BE49-F238E27FC236}">
                <a16:creationId xmlns:a16="http://schemas.microsoft.com/office/drawing/2014/main" id="{DDE08131-0F9C-4CC2-A5D3-5ADF0FA49B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98574" y="2334409"/>
            <a:ext cx="3744686" cy="4218623"/>
          </a:xfrm>
          <a:prstGeom prst="rect">
            <a:avLst/>
          </a:prstGeom>
        </p:spPr>
      </p:pic>
    </p:spTree>
    <p:extLst>
      <p:ext uri="{BB962C8B-B14F-4D97-AF65-F5344CB8AC3E}">
        <p14:creationId xmlns:p14="http://schemas.microsoft.com/office/powerpoint/2010/main" val="102238797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Formatting</a:t>
            </a:r>
          </a:p>
        </p:txBody>
      </p:sp>
      <p:pic>
        <p:nvPicPr>
          <p:cNvPr id="6" name="Picture 5">
            <a:extLst>
              <a:ext uri="{FF2B5EF4-FFF2-40B4-BE49-F238E27FC236}">
                <a16:creationId xmlns:a16="http://schemas.microsoft.com/office/drawing/2014/main" id="{9D58BCE5-084E-4CBE-840F-132F2F9F5F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68143" y="2334409"/>
            <a:ext cx="4985657" cy="3277089"/>
          </a:xfrm>
          <a:prstGeom prst="rect">
            <a:avLst/>
          </a:prstGeom>
        </p:spPr>
      </p:pic>
      <p:sp>
        <p:nvSpPr>
          <p:cNvPr id="5" name="Content Placeholder 2">
            <a:extLst>
              <a:ext uri="{FF2B5EF4-FFF2-40B4-BE49-F238E27FC236}">
                <a16:creationId xmlns:a16="http://schemas.microsoft.com/office/drawing/2014/main" id="{AB7389D6-0F51-4B8D-A25E-4999DF08F4EC}"/>
              </a:ext>
            </a:extLst>
          </p:cNvPr>
          <p:cNvSpPr txBox="1">
            <a:spLocks/>
          </p:cNvSpPr>
          <p:nvPr/>
        </p:nvSpPr>
        <p:spPr>
          <a:xfrm>
            <a:off x="838200" y="2334409"/>
            <a:ext cx="5464629" cy="384255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Cut &amp; Paste </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The Cut and Paste commands allow text and other items, such as graphics or slide, to be moved around a presentation from  one place to another quickly and easily</a:t>
            </a:r>
            <a:r>
              <a:rPr lang="en-US" sz="1800" dirty="0" smtClean="0">
                <a:latin typeface="Microsoft YaHei" panose="020B0503020204020204" pitchFamily="34" charset="-122"/>
                <a:ea typeface="Microsoft YaHei" panose="020B0503020204020204" pitchFamily="34" charset="-122"/>
                <a:cs typeface="Calibri" panose="020F0502020204030204" pitchFamily="34" charset="0"/>
              </a:rPr>
              <a:t>.</a:t>
            </a:r>
            <a:endParaRPr lang="en-US" sz="1800" dirty="0">
              <a:latin typeface="Microsoft YaHei" panose="020B0503020204020204" pitchFamily="34" charset="-122"/>
              <a:ea typeface="Microsoft YaHei" panose="020B0503020204020204" pitchFamily="34" charset="-122"/>
              <a:cs typeface="Calibri" panose="020F0502020204030204" pitchFamily="34" charset="0"/>
            </a:endParaRPr>
          </a:p>
        </p:txBody>
      </p:sp>
    </p:spTree>
    <p:extLst>
      <p:ext uri="{BB962C8B-B14F-4D97-AF65-F5344CB8AC3E}">
        <p14:creationId xmlns:p14="http://schemas.microsoft.com/office/powerpoint/2010/main" val="61531330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Formatting</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199" y="2334409"/>
            <a:ext cx="5257801" cy="3842554"/>
          </a:xfrm>
        </p:spPr>
        <p:txBody>
          <a:bodyPr>
            <a:normAutofit/>
          </a:bodyPr>
          <a:lstStyle/>
          <a:p>
            <a:pPr marL="0" indent="0">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Copy &amp; Paste </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PowerPoint allows you to copy text that is already on a slide and paste it elsewhere, which can save you time. </a:t>
            </a:r>
          </a:p>
        </p:txBody>
      </p:sp>
      <p:pic>
        <p:nvPicPr>
          <p:cNvPr id="5" name="Picture 4">
            <a:extLst>
              <a:ext uri="{FF2B5EF4-FFF2-40B4-BE49-F238E27FC236}">
                <a16:creationId xmlns:a16="http://schemas.microsoft.com/office/drawing/2014/main" id="{0655A300-D408-4C10-8D14-524CE35AF65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5959" y="2334409"/>
            <a:ext cx="5257841" cy="3396920"/>
          </a:xfrm>
          <a:prstGeom prst="rect">
            <a:avLst/>
          </a:prstGeom>
        </p:spPr>
      </p:pic>
    </p:spTree>
    <p:extLst>
      <p:ext uri="{BB962C8B-B14F-4D97-AF65-F5344CB8AC3E}">
        <p14:creationId xmlns:p14="http://schemas.microsoft.com/office/powerpoint/2010/main" val="282947198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Formatting</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199" y="2334409"/>
            <a:ext cx="10515600" cy="3842554"/>
          </a:xfrm>
        </p:spPr>
        <p:txBody>
          <a:bodyPr>
            <a:normAutofit/>
          </a:bodyPr>
          <a:lstStyle/>
          <a:p>
            <a:pPr marL="0" indent="0">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Animation</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If you select a new animation from the menu in the Animation group, it will replace the object's current animation. </a:t>
            </a:r>
          </a:p>
        </p:txBody>
      </p:sp>
      <p:pic>
        <p:nvPicPr>
          <p:cNvPr id="3" name="Picture 2">
            <a:extLst>
              <a:ext uri="{FF2B5EF4-FFF2-40B4-BE49-F238E27FC236}">
                <a16:creationId xmlns:a16="http://schemas.microsoft.com/office/drawing/2014/main" id="{0B74F312-D0F4-46C8-92A1-E7BA4DBF02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74301" y="3937799"/>
            <a:ext cx="7443396" cy="1667133"/>
          </a:xfrm>
          <a:prstGeom prst="rect">
            <a:avLst/>
          </a:prstGeom>
        </p:spPr>
      </p:pic>
    </p:spTree>
    <p:extLst>
      <p:ext uri="{BB962C8B-B14F-4D97-AF65-F5344CB8AC3E}">
        <p14:creationId xmlns:p14="http://schemas.microsoft.com/office/powerpoint/2010/main" val="119475103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Formatting</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199" y="2334409"/>
            <a:ext cx="5122334" cy="3842554"/>
          </a:xfrm>
        </p:spPr>
        <p:txBody>
          <a:bodyPr>
            <a:normAutofit/>
          </a:bodyPr>
          <a:lstStyle/>
          <a:p>
            <a:pPr marL="0" indent="0">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Animation Effect</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Some effects will have options you can change. For example, with the Fly In effect you can control which direction the object comes from. </a:t>
            </a:r>
          </a:p>
        </p:txBody>
      </p:sp>
      <p:pic>
        <p:nvPicPr>
          <p:cNvPr id="3" name="Picture 2">
            <a:extLst>
              <a:ext uri="{FF2B5EF4-FFF2-40B4-BE49-F238E27FC236}">
                <a16:creationId xmlns:a16="http://schemas.microsoft.com/office/drawing/2014/main" id="{9D9F4E39-1008-4791-B89B-D51111AFDE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2334409"/>
            <a:ext cx="5257800" cy="3918378"/>
          </a:xfrm>
          <a:prstGeom prst="rect">
            <a:avLst/>
          </a:prstGeom>
        </p:spPr>
      </p:pic>
    </p:spTree>
    <p:extLst>
      <p:ext uri="{BB962C8B-B14F-4D97-AF65-F5344CB8AC3E}">
        <p14:creationId xmlns:p14="http://schemas.microsoft.com/office/powerpoint/2010/main" val="101101179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Formatting</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199" y="2334409"/>
            <a:ext cx="10515600" cy="3842554"/>
          </a:xfrm>
        </p:spPr>
        <p:txBody>
          <a:bodyPr>
            <a:normAutofit/>
          </a:bodyPr>
          <a:lstStyle/>
          <a:p>
            <a:pPr marL="0" indent="0">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Spelling Checking</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PowerPoint provides you with several proofing features—including the Spelling and Grammar tool—that can help you produce professional, error-free presentations.</a:t>
            </a:r>
          </a:p>
        </p:txBody>
      </p:sp>
      <p:pic>
        <p:nvPicPr>
          <p:cNvPr id="6" name="Picture 5">
            <a:extLst>
              <a:ext uri="{FF2B5EF4-FFF2-40B4-BE49-F238E27FC236}">
                <a16:creationId xmlns:a16="http://schemas.microsoft.com/office/drawing/2014/main" id="{E546E99A-30E3-45E0-96B4-5A6A98A622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3679" y="3853901"/>
            <a:ext cx="8844642" cy="2126116"/>
          </a:xfrm>
          <a:prstGeom prst="rect">
            <a:avLst/>
          </a:prstGeom>
        </p:spPr>
      </p:pic>
    </p:spTree>
    <p:extLst>
      <p:ext uri="{BB962C8B-B14F-4D97-AF65-F5344CB8AC3E}">
        <p14:creationId xmlns:p14="http://schemas.microsoft.com/office/powerpoint/2010/main" val="324875794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Formatting</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199" y="2334409"/>
            <a:ext cx="6411687" cy="3842554"/>
          </a:xfrm>
        </p:spPr>
        <p:txBody>
          <a:bodyPr>
            <a:normAutofit/>
          </a:bodyPr>
          <a:lstStyle/>
          <a:p>
            <a:pPr marL="0" indent="0">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Master Pages</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Slide Master view is a special feature in PowerPoint that allows you to quickly modify the slides and slide layouts in your presentation. </a:t>
            </a:r>
          </a:p>
        </p:txBody>
      </p:sp>
      <p:pic>
        <p:nvPicPr>
          <p:cNvPr id="5" name="Picture 4">
            <a:extLst>
              <a:ext uri="{FF2B5EF4-FFF2-40B4-BE49-F238E27FC236}">
                <a16:creationId xmlns:a16="http://schemas.microsoft.com/office/drawing/2014/main" id="{4CE6A2CB-3945-4DFE-B874-1C3DAA81E1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63840" y="2334409"/>
            <a:ext cx="2895600" cy="4304480"/>
          </a:xfrm>
          <a:prstGeom prst="rect">
            <a:avLst/>
          </a:prstGeom>
        </p:spPr>
      </p:pic>
    </p:spTree>
    <p:extLst>
      <p:ext uri="{BB962C8B-B14F-4D97-AF65-F5344CB8AC3E}">
        <p14:creationId xmlns:p14="http://schemas.microsoft.com/office/powerpoint/2010/main" val="315518227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Formatting</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199" y="2334409"/>
            <a:ext cx="5257801" cy="3842554"/>
          </a:xfrm>
        </p:spPr>
        <p:txBody>
          <a:bodyPr>
            <a:normAutofit/>
          </a:bodyPr>
          <a:lstStyle/>
          <a:p>
            <a:pPr marL="0" indent="0">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Headers &amp; Footers</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Items of information that appear at the top and/or bottom of every slide. This information usually consists of the date, the slide number and text such as your name.</a:t>
            </a:r>
          </a:p>
        </p:txBody>
      </p:sp>
      <p:pic>
        <p:nvPicPr>
          <p:cNvPr id="3" name="Picture 2">
            <a:extLst>
              <a:ext uri="{FF2B5EF4-FFF2-40B4-BE49-F238E27FC236}">
                <a16:creationId xmlns:a16="http://schemas.microsoft.com/office/drawing/2014/main" id="{314C66EC-212C-4154-90F4-7E739439C7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57441" y="2334409"/>
            <a:ext cx="5296359" cy="3726503"/>
          </a:xfrm>
          <a:prstGeom prst="rect">
            <a:avLst/>
          </a:prstGeom>
        </p:spPr>
      </p:pic>
    </p:spTree>
    <p:extLst>
      <p:ext uri="{BB962C8B-B14F-4D97-AF65-F5344CB8AC3E}">
        <p14:creationId xmlns:p14="http://schemas.microsoft.com/office/powerpoint/2010/main" val="419728149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5691" y="1622426"/>
            <a:ext cx="10515600" cy="1325563"/>
          </a:xfrm>
        </p:spPr>
        <p:txBody>
          <a:bodyPr>
            <a:noAutofit/>
          </a:bodyPr>
          <a:lstStyle/>
          <a:p>
            <a:pPr>
              <a:lnSpc>
                <a:spcPct val="150000"/>
              </a:lnSpc>
            </a:pPr>
            <a:r>
              <a:rPr lang="en-US" sz="4000" b="1" dirty="0">
                <a:solidFill>
                  <a:schemeClr val="tx1">
                    <a:lumMod val="75000"/>
                    <a:lumOff val="25000"/>
                  </a:schemeClr>
                </a:solidFill>
                <a:latin typeface="Microsoft YaHei" panose="020B0503020204020204" pitchFamily="34" charset="-122"/>
                <a:ea typeface="Microsoft YaHei" panose="020B0503020204020204" pitchFamily="34" charset="-122"/>
              </a:rPr>
              <a:t>Section 4 PowerPoint Objects</a:t>
            </a:r>
            <a:endParaRPr lang="th-TH" sz="4000" b="1" dirty="0">
              <a:solidFill>
                <a:schemeClr val="tx1">
                  <a:lumMod val="75000"/>
                  <a:lumOff val="25000"/>
                </a:schemeClr>
              </a:solidFill>
            </a:endParaRPr>
          </a:p>
        </p:txBody>
      </p:sp>
      <p:sp>
        <p:nvSpPr>
          <p:cNvPr id="3" name="Title 1">
            <a:extLst>
              <a:ext uri="{FF2B5EF4-FFF2-40B4-BE49-F238E27FC236}">
                <a16:creationId xmlns:a16="http://schemas.microsoft.com/office/drawing/2014/main" id="{F74FD159-A191-43DA-AC67-3BFDA9A0A556}"/>
              </a:ext>
            </a:extLst>
          </p:cNvPr>
          <p:cNvSpPr txBox="1">
            <a:spLocks/>
          </p:cNvSpPr>
          <p:nvPr/>
        </p:nvSpPr>
        <p:spPr>
          <a:xfrm>
            <a:off x="838200" y="2593571"/>
            <a:ext cx="10515600" cy="376182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endParaRPr lang="th-TH" sz="1800" dirty="0"/>
          </a:p>
        </p:txBody>
      </p:sp>
      <p:sp>
        <p:nvSpPr>
          <p:cNvPr id="4" name="Rectangle 3"/>
          <p:cNvSpPr/>
          <p:nvPr/>
        </p:nvSpPr>
        <p:spPr>
          <a:xfrm>
            <a:off x="838200" y="2947989"/>
            <a:ext cx="10848109" cy="3046988"/>
          </a:xfrm>
          <a:prstGeom prst="rect">
            <a:avLst/>
          </a:prstGeom>
        </p:spPr>
        <p:txBody>
          <a:bodyPr wrap="square">
            <a:spAutoFit/>
          </a:bodyPr>
          <a:lstStyle/>
          <a:p>
            <a:pPr marL="285750" indent="-285750">
              <a:lnSpc>
                <a:spcPct val="150000"/>
              </a:lnSpc>
              <a:buFont typeface="Arial" panose="020B0604020202020204" pitchFamily="34" charset="0"/>
              <a:buChar char="•"/>
            </a:pPr>
            <a:r>
              <a:rPr lang="en-US" sz="1600" dirty="0">
                <a:solidFill>
                  <a:schemeClr val="tx1">
                    <a:lumMod val="75000"/>
                    <a:lumOff val="25000"/>
                  </a:schemeClr>
                </a:solidFill>
                <a:latin typeface="Microsoft YaHei" panose="020B0503020204020204" pitchFamily="34" charset="-122"/>
                <a:ea typeface="Microsoft YaHei" panose="020B0503020204020204" pitchFamily="34" charset="-122"/>
              </a:rPr>
              <a:t>Insert and Modify an </a:t>
            </a:r>
            <a:r>
              <a:rPr lang="en-US" sz="1600" dirty="0" err="1">
                <a:solidFill>
                  <a:schemeClr val="tx1">
                    <a:lumMod val="75000"/>
                    <a:lumOff val="25000"/>
                  </a:schemeClr>
                </a:solidFill>
                <a:latin typeface="Microsoft YaHei" panose="020B0503020204020204" pitchFamily="34" charset="-122"/>
                <a:ea typeface="Microsoft YaHei" panose="020B0503020204020204" pitchFamily="34" charset="-122"/>
              </a:rPr>
              <a:t>Organisation</a:t>
            </a:r>
            <a:r>
              <a:rPr lang="en-US" sz="1600" dirty="0">
                <a:solidFill>
                  <a:schemeClr val="tx1">
                    <a:lumMod val="75000"/>
                    <a:lumOff val="25000"/>
                  </a:schemeClr>
                </a:solidFill>
                <a:latin typeface="Microsoft YaHei" panose="020B0503020204020204" pitchFamily="34" charset="-122"/>
                <a:ea typeface="Microsoft YaHei" panose="020B0503020204020204" pitchFamily="34" charset="-122"/>
              </a:rPr>
              <a:t> Chart</a:t>
            </a:r>
          </a:p>
          <a:p>
            <a:pPr marL="285750" indent="-285750">
              <a:lnSpc>
                <a:spcPct val="150000"/>
              </a:lnSpc>
              <a:buFont typeface="Arial" panose="020B0604020202020204" pitchFamily="34" charset="0"/>
              <a:buChar char="•"/>
            </a:pPr>
            <a:r>
              <a:rPr lang="en-US" sz="1600" dirty="0">
                <a:solidFill>
                  <a:schemeClr val="tx1">
                    <a:lumMod val="75000"/>
                    <a:lumOff val="25000"/>
                  </a:schemeClr>
                </a:solidFill>
                <a:latin typeface="Microsoft YaHei" panose="020B0503020204020204" pitchFamily="34" charset="-122"/>
                <a:ea typeface="Microsoft YaHei" panose="020B0503020204020204" pitchFamily="34" charset="-122"/>
              </a:rPr>
              <a:t>Move, Resize and Copy Objects</a:t>
            </a:r>
          </a:p>
          <a:p>
            <a:pPr marL="285750" indent="-285750">
              <a:lnSpc>
                <a:spcPct val="150000"/>
              </a:lnSpc>
              <a:buFont typeface="Arial" panose="020B0604020202020204" pitchFamily="34" charset="0"/>
              <a:buChar char="•"/>
            </a:pPr>
            <a:r>
              <a:rPr lang="en-US" sz="1600" dirty="0">
                <a:solidFill>
                  <a:schemeClr val="tx1">
                    <a:lumMod val="75000"/>
                    <a:lumOff val="25000"/>
                  </a:schemeClr>
                </a:solidFill>
                <a:latin typeface="Microsoft YaHei" panose="020B0503020204020204" pitchFamily="34" charset="-122"/>
                <a:ea typeface="Microsoft YaHei" panose="020B0503020204020204" pitchFamily="34" charset="-122"/>
              </a:rPr>
              <a:t>Insert and Animate Images</a:t>
            </a:r>
          </a:p>
          <a:p>
            <a:pPr marL="285750" indent="-285750">
              <a:lnSpc>
                <a:spcPct val="150000"/>
              </a:lnSpc>
              <a:buFont typeface="Arial" panose="020B0604020202020204" pitchFamily="34" charset="0"/>
              <a:buChar char="•"/>
            </a:pPr>
            <a:r>
              <a:rPr lang="en-US" sz="1600" dirty="0">
                <a:solidFill>
                  <a:schemeClr val="tx1">
                    <a:lumMod val="75000"/>
                    <a:lumOff val="25000"/>
                  </a:schemeClr>
                </a:solidFill>
                <a:latin typeface="Microsoft YaHei" panose="020B0503020204020204" pitchFamily="34" charset="-122"/>
                <a:ea typeface="Microsoft YaHei" panose="020B0503020204020204" pitchFamily="34" charset="-122"/>
              </a:rPr>
              <a:t>Insert a Chart</a:t>
            </a:r>
          </a:p>
          <a:p>
            <a:pPr marL="285750" indent="-285750">
              <a:lnSpc>
                <a:spcPct val="150000"/>
              </a:lnSpc>
              <a:buFont typeface="Arial" panose="020B0604020202020204" pitchFamily="34" charset="0"/>
              <a:buChar char="•"/>
            </a:pPr>
            <a:r>
              <a:rPr lang="en-US" sz="1600" dirty="0">
                <a:solidFill>
                  <a:schemeClr val="tx1">
                    <a:lumMod val="75000"/>
                    <a:lumOff val="25000"/>
                  </a:schemeClr>
                </a:solidFill>
                <a:latin typeface="Microsoft YaHei" panose="020B0503020204020204" pitchFamily="34" charset="-122"/>
                <a:ea typeface="Microsoft YaHei" panose="020B0503020204020204" pitchFamily="34" charset="-122"/>
              </a:rPr>
              <a:t>Use Drawing Tools and Shapes on Slide</a:t>
            </a:r>
          </a:p>
          <a:p>
            <a:pPr marL="285750" indent="-285750">
              <a:lnSpc>
                <a:spcPct val="150000"/>
              </a:lnSpc>
              <a:buFont typeface="Arial" panose="020B0604020202020204" pitchFamily="34" charset="0"/>
              <a:buChar char="•"/>
            </a:pPr>
            <a:r>
              <a:rPr lang="en-US" sz="1600" dirty="0">
                <a:solidFill>
                  <a:schemeClr val="tx1">
                    <a:lumMod val="75000"/>
                    <a:lumOff val="25000"/>
                  </a:schemeClr>
                </a:solidFill>
                <a:latin typeface="Microsoft YaHei" panose="020B0503020204020204" pitchFamily="34" charset="-122"/>
                <a:ea typeface="Microsoft YaHei" panose="020B0503020204020204" pitchFamily="34" charset="-122"/>
              </a:rPr>
              <a:t>Select, Rotate and Flip Objects</a:t>
            </a:r>
          </a:p>
          <a:p>
            <a:pPr marL="285750" indent="-285750">
              <a:lnSpc>
                <a:spcPct val="150000"/>
              </a:lnSpc>
              <a:buFont typeface="Arial" panose="020B0604020202020204" pitchFamily="34" charset="0"/>
              <a:buChar char="•"/>
            </a:pPr>
            <a:r>
              <a:rPr lang="en-US" sz="1600" dirty="0">
                <a:solidFill>
                  <a:schemeClr val="tx1">
                    <a:lumMod val="75000"/>
                    <a:lumOff val="25000"/>
                  </a:schemeClr>
                </a:solidFill>
                <a:latin typeface="Microsoft YaHei" panose="020B0503020204020204" pitchFamily="34" charset="-122"/>
                <a:ea typeface="Microsoft YaHei" panose="020B0503020204020204" pitchFamily="34" charset="-122"/>
              </a:rPr>
              <a:t>Arrange and Distribute Objects</a:t>
            </a:r>
          </a:p>
          <a:p>
            <a:pPr marL="285750" indent="-285750">
              <a:lnSpc>
                <a:spcPct val="150000"/>
              </a:lnSpc>
              <a:buFont typeface="Arial" panose="020B0604020202020204" pitchFamily="34" charset="0"/>
              <a:buChar char="•"/>
            </a:pPr>
            <a:r>
              <a:rPr lang="en-US" sz="1600" dirty="0">
                <a:solidFill>
                  <a:schemeClr val="tx1">
                    <a:lumMod val="75000"/>
                    <a:lumOff val="25000"/>
                  </a:schemeClr>
                </a:solidFill>
                <a:latin typeface="Microsoft YaHei" panose="020B0503020204020204" pitchFamily="34" charset="-122"/>
                <a:ea typeface="Microsoft YaHei" panose="020B0503020204020204" pitchFamily="34" charset="-122"/>
              </a:rPr>
              <a:t>Change Object </a:t>
            </a:r>
            <a:r>
              <a:rPr lang="en-US" sz="1600" dirty="0" err="1">
                <a:solidFill>
                  <a:schemeClr val="tx1">
                    <a:lumMod val="75000"/>
                    <a:lumOff val="25000"/>
                  </a:schemeClr>
                </a:solidFill>
                <a:latin typeface="Microsoft YaHei" panose="020B0503020204020204" pitchFamily="34" charset="-122"/>
                <a:ea typeface="Microsoft YaHei" panose="020B0503020204020204" pitchFamily="34" charset="-122"/>
              </a:rPr>
              <a:t>Colours</a:t>
            </a:r>
            <a:endParaRPr lang="th-TH" sz="1600" dirty="0">
              <a:solidFill>
                <a:schemeClr val="tx1">
                  <a:lumMod val="75000"/>
                  <a:lumOff val="25000"/>
                </a:schemeClr>
              </a:solidFill>
            </a:endParaRPr>
          </a:p>
        </p:txBody>
      </p:sp>
      <p:cxnSp>
        <p:nvCxnSpPr>
          <p:cNvPr id="5" name="Straight Connector 4"/>
          <p:cNvCxnSpPr/>
          <p:nvPr/>
        </p:nvCxnSpPr>
        <p:spPr>
          <a:xfrm>
            <a:off x="604434" y="2796592"/>
            <a:ext cx="10983132"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447298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PowerPoint Objects</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199" y="2334409"/>
            <a:ext cx="10515599" cy="3842554"/>
          </a:xfrm>
        </p:spPr>
        <p:txBody>
          <a:bodyPr>
            <a:normAutofit/>
          </a:bodyPr>
          <a:lstStyle/>
          <a:p>
            <a:pPr marL="0" indent="0">
              <a:buNone/>
            </a:pPr>
            <a:r>
              <a:rPr lang="en-US" sz="2000" b="1" u="sng" dirty="0" err="1">
                <a:latin typeface="Microsoft YaHei" panose="020B0503020204020204" pitchFamily="34" charset="-122"/>
                <a:ea typeface="Microsoft YaHei" panose="020B0503020204020204" pitchFamily="34" charset="-122"/>
                <a:cs typeface="Calibri" panose="020F0502020204030204" pitchFamily="34" charset="0"/>
              </a:rPr>
              <a:t>Organisation</a:t>
            </a: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 Charts</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Slides in a presentation can include various object which, although easy to insert, result in an impressive show.</a:t>
            </a:r>
          </a:p>
          <a:p>
            <a:pPr marL="342900" indent="-342900">
              <a:buFont typeface="+mj-lt"/>
              <a:buAutoNum type="arabicPeriod"/>
            </a:pPr>
            <a:endParaRPr lang="en-US" sz="1800" dirty="0">
              <a:latin typeface="Microsoft YaHei" panose="020B0503020204020204" pitchFamily="34" charset="-122"/>
              <a:ea typeface="Microsoft YaHei" panose="020B0503020204020204" pitchFamily="34" charset="-122"/>
              <a:cs typeface="Calibri" panose="020F0502020204030204" pitchFamily="34" charset="0"/>
            </a:endParaRPr>
          </a:p>
        </p:txBody>
      </p:sp>
      <p:pic>
        <p:nvPicPr>
          <p:cNvPr id="3" name="Picture 2">
            <a:extLst>
              <a:ext uri="{FF2B5EF4-FFF2-40B4-BE49-F238E27FC236}">
                <a16:creationId xmlns:a16="http://schemas.microsoft.com/office/drawing/2014/main" id="{E1EA691D-7555-4638-9AB0-A5F6A327A0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85644" y="3806072"/>
            <a:ext cx="7420708" cy="2480066"/>
          </a:xfrm>
          <a:prstGeom prst="rect">
            <a:avLst/>
          </a:prstGeom>
        </p:spPr>
      </p:pic>
    </p:spTree>
    <p:extLst>
      <p:ext uri="{BB962C8B-B14F-4D97-AF65-F5344CB8AC3E}">
        <p14:creationId xmlns:p14="http://schemas.microsoft.com/office/powerpoint/2010/main" val="346778039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Getting Started</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200" y="2334409"/>
            <a:ext cx="3421380" cy="3842554"/>
          </a:xfrm>
        </p:spPr>
        <p:txBody>
          <a:bodyPr>
            <a:normAutofit/>
          </a:bodyPr>
          <a:lstStyle/>
          <a:p>
            <a:pPr marL="0" indent="0">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Presentations</a:t>
            </a:r>
            <a:endParaRPr lang="th-TH" sz="2000" b="1" u="sng" dirty="0">
              <a:latin typeface="Microsoft YaHei" panose="020B0503020204020204" pitchFamily="34" charset="-122"/>
              <a:ea typeface="Microsoft YaHei" panose="020B0503020204020204" pitchFamily="34" charset="-122"/>
              <a:cs typeface="Calibri" panose="020F0502020204030204" pitchFamily="34" charset="0"/>
            </a:endParaRP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The PowerPoint New screen offers various ways to start a new presentation. A range of templates and themes is available to select a basic background design.</a:t>
            </a:r>
          </a:p>
        </p:txBody>
      </p:sp>
      <p:pic>
        <p:nvPicPr>
          <p:cNvPr id="4" name="Picture 3">
            <a:extLst>
              <a:ext uri="{FF2B5EF4-FFF2-40B4-BE49-F238E27FC236}">
                <a16:creationId xmlns:a16="http://schemas.microsoft.com/office/drawing/2014/main" id="{65652E8E-623B-4833-89AD-4DE0912C09C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45000" y="2334409"/>
            <a:ext cx="6908800" cy="3012141"/>
          </a:xfrm>
          <a:prstGeom prst="rect">
            <a:avLst/>
          </a:prstGeom>
        </p:spPr>
      </p:pic>
    </p:spTree>
    <p:extLst>
      <p:ext uri="{BB962C8B-B14F-4D97-AF65-F5344CB8AC3E}">
        <p14:creationId xmlns:p14="http://schemas.microsoft.com/office/powerpoint/2010/main" val="330336093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PowerPoint Objects</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199" y="2334409"/>
            <a:ext cx="10515599" cy="3842554"/>
          </a:xfrm>
        </p:spPr>
        <p:txBody>
          <a:bodyPr>
            <a:normAutofit/>
          </a:bodyPr>
          <a:lstStyle/>
          <a:p>
            <a:pPr marL="0" indent="0">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Modify </a:t>
            </a:r>
            <a:r>
              <a:rPr lang="en-US" sz="2000" b="1" u="sng" dirty="0" err="1">
                <a:latin typeface="Microsoft YaHei" panose="020B0503020204020204" pitchFamily="34" charset="-122"/>
                <a:ea typeface="Microsoft YaHei" panose="020B0503020204020204" pitchFamily="34" charset="-122"/>
                <a:cs typeface="Calibri" panose="020F0502020204030204" pitchFamily="34" charset="0"/>
              </a:rPr>
              <a:t>Organisation</a:t>
            </a: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 Chart</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It may be necessary to delete, move or resize an object after placing it on a slide. All object can be resized or repositioned so that they occupy the correct amount of space and position.</a:t>
            </a:r>
          </a:p>
          <a:p>
            <a:pPr marL="342900" indent="-342900">
              <a:buFont typeface="+mj-lt"/>
              <a:buAutoNum type="arabicPeriod"/>
            </a:pPr>
            <a:endParaRPr lang="en-US" sz="1800" dirty="0">
              <a:latin typeface="Microsoft YaHei" panose="020B0503020204020204" pitchFamily="34" charset="-122"/>
              <a:ea typeface="Microsoft YaHei" panose="020B0503020204020204" pitchFamily="34" charset="-122"/>
              <a:cs typeface="Calibri" panose="020F0502020204030204" pitchFamily="34" charset="0"/>
            </a:endParaRPr>
          </a:p>
        </p:txBody>
      </p:sp>
      <p:pic>
        <p:nvPicPr>
          <p:cNvPr id="3" name="Picture 2">
            <a:extLst>
              <a:ext uri="{FF2B5EF4-FFF2-40B4-BE49-F238E27FC236}">
                <a16:creationId xmlns:a16="http://schemas.microsoft.com/office/drawing/2014/main" id="{5B9F8E50-B86F-482B-A4D5-DD810A13DE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9927" y="4129124"/>
            <a:ext cx="5712145" cy="1726553"/>
          </a:xfrm>
          <a:prstGeom prst="rect">
            <a:avLst/>
          </a:prstGeom>
        </p:spPr>
      </p:pic>
    </p:spTree>
    <p:extLst>
      <p:ext uri="{BB962C8B-B14F-4D97-AF65-F5344CB8AC3E}">
        <p14:creationId xmlns:p14="http://schemas.microsoft.com/office/powerpoint/2010/main" val="295686612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PowerPoint Objects</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199" y="2334409"/>
            <a:ext cx="10515599" cy="3842554"/>
          </a:xfrm>
        </p:spPr>
        <p:txBody>
          <a:bodyPr>
            <a:normAutofit/>
          </a:bodyPr>
          <a:lstStyle/>
          <a:p>
            <a:pPr marL="0" indent="0">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Inserting Images</a:t>
            </a:r>
          </a:p>
          <a:p>
            <a:pPr marL="0" indent="0">
              <a:lnSpc>
                <a:spcPct val="150000"/>
              </a:lnSpc>
              <a:buNone/>
            </a:pPr>
            <a:r>
              <a:rPr lang="en-US" sz="1800" dirty="0" smtClean="0">
                <a:latin typeface="Microsoft YaHei" panose="020B0503020204020204" pitchFamily="34" charset="-122"/>
                <a:ea typeface="Microsoft YaHei" panose="020B0503020204020204" pitchFamily="34" charset="-122"/>
                <a:cs typeface="Calibri" panose="020F0502020204030204" pitchFamily="34" charset="0"/>
              </a:rPr>
              <a:t>PowerPoint has a useful Clip Gallery where images and symbols can be chosen for insertion on a slide</a:t>
            </a:r>
            <a:endParaRPr lang="en-US" sz="1800" dirty="0">
              <a:latin typeface="Microsoft YaHei" panose="020B0503020204020204" pitchFamily="34" charset="-122"/>
              <a:ea typeface="Microsoft YaHei" panose="020B0503020204020204" pitchFamily="34" charset="-122"/>
              <a:cs typeface="Calibri" panose="020F0502020204030204" pitchFamily="34" charset="0"/>
            </a:endParaRPr>
          </a:p>
        </p:txBody>
      </p:sp>
      <p:pic>
        <p:nvPicPr>
          <p:cNvPr id="5" name="Picture 4">
            <a:extLst>
              <a:ext uri="{FF2B5EF4-FFF2-40B4-BE49-F238E27FC236}">
                <a16:creationId xmlns:a16="http://schemas.microsoft.com/office/drawing/2014/main" id="{F3EC9442-25A1-4C63-9B97-3099AF6695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06473" y="3802296"/>
            <a:ext cx="8579053" cy="1733746"/>
          </a:xfrm>
          <a:prstGeom prst="rect">
            <a:avLst/>
          </a:prstGeom>
        </p:spPr>
      </p:pic>
    </p:spTree>
    <p:extLst>
      <p:ext uri="{BB962C8B-B14F-4D97-AF65-F5344CB8AC3E}">
        <p14:creationId xmlns:p14="http://schemas.microsoft.com/office/powerpoint/2010/main" val="322317218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PowerPoint Objects</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199" y="2334409"/>
            <a:ext cx="10515599" cy="3842554"/>
          </a:xfrm>
        </p:spPr>
        <p:txBody>
          <a:bodyPr>
            <a:normAutofit/>
          </a:bodyPr>
          <a:lstStyle/>
          <a:p>
            <a:pPr marL="0" indent="0">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Manipulating Images</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Images can be copied, moved, resized and deleted.</a:t>
            </a:r>
          </a:p>
          <a:p>
            <a:pPr marL="342900" indent="-342900">
              <a:buFont typeface="+mj-lt"/>
              <a:buAutoNum type="arabicPeriod"/>
            </a:pPr>
            <a:endParaRPr lang="en-US" sz="1800" dirty="0">
              <a:latin typeface="Microsoft YaHei" panose="020B0503020204020204" pitchFamily="34" charset="-122"/>
              <a:ea typeface="Microsoft YaHei" panose="020B0503020204020204" pitchFamily="34" charset="-122"/>
              <a:cs typeface="Calibri" panose="020F0502020204030204" pitchFamily="34" charset="0"/>
            </a:endParaRPr>
          </a:p>
        </p:txBody>
      </p:sp>
      <p:pic>
        <p:nvPicPr>
          <p:cNvPr id="3" name="Picture 2">
            <a:extLst>
              <a:ext uri="{FF2B5EF4-FFF2-40B4-BE49-F238E27FC236}">
                <a16:creationId xmlns:a16="http://schemas.microsoft.com/office/drawing/2014/main" id="{D8F9A6CB-7088-43AE-84C1-8268BE64209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68653" y="3672775"/>
            <a:ext cx="3054693" cy="1764207"/>
          </a:xfrm>
          <a:prstGeom prst="rect">
            <a:avLst/>
          </a:prstGeom>
        </p:spPr>
      </p:pic>
    </p:spTree>
    <p:extLst>
      <p:ext uri="{BB962C8B-B14F-4D97-AF65-F5344CB8AC3E}">
        <p14:creationId xmlns:p14="http://schemas.microsoft.com/office/powerpoint/2010/main" val="293240759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PowerPoint Objects</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199" y="2334409"/>
            <a:ext cx="10515599" cy="3842554"/>
          </a:xfrm>
        </p:spPr>
        <p:txBody>
          <a:bodyPr>
            <a:normAutofit/>
          </a:bodyPr>
          <a:lstStyle/>
          <a:p>
            <a:pPr marL="0" indent="0">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Animating Images</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Animation effects have been applied to text earlier, but they can also be applied to images.</a:t>
            </a:r>
          </a:p>
          <a:p>
            <a:pPr marL="0" indent="0">
              <a:buNone/>
            </a:pPr>
            <a:endParaRPr lang="en-US" sz="1800" dirty="0">
              <a:latin typeface="Microsoft YaHei" panose="020B0503020204020204" pitchFamily="34" charset="-122"/>
              <a:ea typeface="Microsoft YaHei" panose="020B0503020204020204" pitchFamily="34" charset="-122"/>
              <a:cs typeface="Calibri" panose="020F0502020204030204" pitchFamily="34" charset="0"/>
            </a:endParaRPr>
          </a:p>
        </p:txBody>
      </p:sp>
      <p:pic>
        <p:nvPicPr>
          <p:cNvPr id="3" name="Picture 2">
            <a:extLst>
              <a:ext uri="{FF2B5EF4-FFF2-40B4-BE49-F238E27FC236}">
                <a16:creationId xmlns:a16="http://schemas.microsoft.com/office/drawing/2014/main" id="{FB11ED50-605C-405B-A88F-1FD17DCC92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3824" y="3356398"/>
            <a:ext cx="3155776" cy="2820565"/>
          </a:xfrm>
          <a:prstGeom prst="rect">
            <a:avLst/>
          </a:prstGeom>
        </p:spPr>
      </p:pic>
      <p:pic>
        <p:nvPicPr>
          <p:cNvPr id="5" name="Picture 4">
            <a:extLst>
              <a:ext uri="{FF2B5EF4-FFF2-40B4-BE49-F238E27FC236}">
                <a16:creationId xmlns:a16="http://schemas.microsoft.com/office/drawing/2014/main" id="{BD96C565-575C-4601-B950-B3AEFEE1E0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8854" y="4013378"/>
            <a:ext cx="5642077" cy="1423604"/>
          </a:xfrm>
          <a:prstGeom prst="rect">
            <a:avLst/>
          </a:prstGeom>
        </p:spPr>
      </p:pic>
    </p:spTree>
    <p:extLst>
      <p:ext uri="{BB962C8B-B14F-4D97-AF65-F5344CB8AC3E}">
        <p14:creationId xmlns:p14="http://schemas.microsoft.com/office/powerpoint/2010/main" val="61925657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PowerPoint Objects</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199" y="2334409"/>
            <a:ext cx="10515599" cy="3842554"/>
          </a:xfrm>
        </p:spPr>
        <p:txBody>
          <a:bodyPr>
            <a:normAutofit/>
          </a:bodyPr>
          <a:lstStyle/>
          <a:p>
            <a:pPr marL="0" indent="0">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Tables</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There are various ways to present data in PowerPoint. Tables often provide a clearer way than text to present numerical data.</a:t>
            </a:r>
          </a:p>
          <a:p>
            <a:pPr marL="342900" indent="-342900">
              <a:buFont typeface="+mj-lt"/>
              <a:buAutoNum type="arabicPeriod"/>
            </a:pPr>
            <a:endParaRPr lang="en-US" sz="1800" dirty="0">
              <a:latin typeface="Microsoft YaHei" panose="020B0503020204020204" pitchFamily="34" charset="-122"/>
              <a:ea typeface="Microsoft YaHei" panose="020B0503020204020204" pitchFamily="34" charset="-122"/>
              <a:cs typeface="Calibri" panose="020F0502020204030204" pitchFamily="34" charset="0"/>
            </a:endParaRPr>
          </a:p>
        </p:txBody>
      </p:sp>
      <p:pic>
        <p:nvPicPr>
          <p:cNvPr id="3" name="Picture 2">
            <a:extLst>
              <a:ext uri="{FF2B5EF4-FFF2-40B4-BE49-F238E27FC236}">
                <a16:creationId xmlns:a16="http://schemas.microsoft.com/office/drawing/2014/main" id="{C7D69456-914D-473A-A323-63CE00A81A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12171" y="3897515"/>
            <a:ext cx="9167654" cy="716342"/>
          </a:xfrm>
          <a:prstGeom prst="rect">
            <a:avLst/>
          </a:prstGeom>
        </p:spPr>
      </p:pic>
    </p:spTree>
    <p:extLst>
      <p:ext uri="{BB962C8B-B14F-4D97-AF65-F5344CB8AC3E}">
        <p14:creationId xmlns:p14="http://schemas.microsoft.com/office/powerpoint/2010/main" val="315875117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PowerPoint Objects</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199" y="2334409"/>
            <a:ext cx="5257801" cy="3842554"/>
          </a:xfrm>
        </p:spPr>
        <p:txBody>
          <a:bodyPr>
            <a:normAutofit/>
          </a:bodyPr>
          <a:lstStyle/>
          <a:p>
            <a:pPr marL="0" indent="0">
              <a:lnSpc>
                <a:spcPct val="150000"/>
              </a:lnSpc>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Spreadsheets</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Spreadsheets are a better way to present numerical, tabular data. A spreadsheets file can be inserted directly into a presentation.</a:t>
            </a:r>
          </a:p>
        </p:txBody>
      </p:sp>
      <p:pic>
        <p:nvPicPr>
          <p:cNvPr id="2" name="Picture 1"/>
          <p:cNvPicPr>
            <a:picLocks noChangeAspect="1"/>
          </p:cNvPicPr>
          <p:nvPr/>
        </p:nvPicPr>
        <p:blipFill>
          <a:blip r:embed="rId2"/>
          <a:stretch>
            <a:fillRect/>
          </a:stretch>
        </p:blipFill>
        <p:spPr>
          <a:xfrm>
            <a:off x="6153800" y="2334409"/>
            <a:ext cx="5200000" cy="2790476"/>
          </a:xfrm>
          <a:prstGeom prst="rect">
            <a:avLst/>
          </a:prstGeom>
        </p:spPr>
      </p:pic>
    </p:spTree>
    <p:extLst>
      <p:ext uri="{BB962C8B-B14F-4D97-AF65-F5344CB8AC3E}">
        <p14:creationId xmlns:p14="http://schemas.microsoft.com/office/powerpoint/2010/main" val="170891319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PowerPoint Objects</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199" y="2334409"/>
            <a:ext cx="5257801" cy="3842554"/>
          </a:xfrm>
        </p:spPr>
        <p:txBody>
          <a:bodyPr>
            <a:normAutofit/>
          </a:bodyPr>
          <a:lstStyle/>
          <a:p>
            <a:pPr marL="0" indent="0">
              <a:lnSpc>
                <a:spcPct val="150000"/>
              </a:lnSpc>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Charts</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PowerPoint has several types of charts, allowing you to choose the one that best fits your data. In order to use charts effectively, you'll need to understand how different charts are used.</a:t>
            </a:r>
          </a:p>
        </p:txBody>
      </p:sp>
      <p:pic>
        <p:nvPicPr>
          <p:cNvPr id="5" name="Picture 4">
            <a:extLst>
              <a:ext uri="{FF2B5EF4-FFF2-40B4-BE49-F238E27FC236}">
                <a16:creationId xmlns:a16="http://schemas.microsoft.com/office/drawing/2014/main" id="{017FD5BF-34AF-4E1C-B270-84328990E1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69575" y="2334408"/>
            <a:ext cx="5284225" cy="2972377"/>
          </a:xfrm>
          <a:prstGeom prst="rect">
            <a:avLst/>
          </a:prstGeom>
        </p:spPr>
      </p:pic>
    </p:spTree>
    <p:extLst>
      <p:ext uri="{BB962C8B-B14F-4D97-AF65-F5344CB8AC3E}">
        <p14:creationId xmlns:p14="http://schemas.microsoft.com/office/powerpoint/2010/main" val="156941991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PowerPoint Objects</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199" y="2334409"/>
            <a:ext cx="10515600" cy="3842554"/>
          </a:xfrm>
        </p:spPr>
        <p:txBody>
          <a:bodyPr>
            <a:normAutofit/>
          </a:bodyPr>
          <a:lstStyle/>
          <a:p>
            <a:pPr marL="0" indent="0">
              <a:lnSpc>
                <a:spcPct val="150000"/>
              </a:lnSpc>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Formatting Charts</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There are various buttons on the CHART TOOLS – DESIGN tab that can be used to change a chart appearance.</a:t>
            </a:r>
          </a:p>
        </p:txBody>
      </p:sp>
      <p:pic>
        <p:nvPicPr>
          <p:cNvPr id="3" name="Picture 2">
            <a:extLst>
              <a:ext uri="{FF2B5EF4-FFF2-40B4-BE49-F238E27FC236}">
                <a16:creationId xmlns:a16="http://schemas.microsoft.com/office/drawing/2014/main" id="{C4426EE0-9FF8-408C-9EB8-925E5AD7A72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3814" y="4160749"/>
            <a:ext cx="8844370" cy="1163412"/>
          </a:xfrm>
          <a:prstGeom prst="rect">
            <a:avLst/>
          </a:prstGeom>
        </p:spPr>
      </p:pic>
    </p:spTree>
    <p:extLst>
      <p:ext uri="{BB962C8B-B14F-4D97-AF65-F5344CB8AC3E}">
        <p14:creationId xmlns:p14="http://schemas.microsoft.com/office/powerpoint/2010/main" val="380240809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PowerPoint Objects</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199" y="2334409"/>
            <a:ext cx="10515600" cy="3842554"/>
          </a:xfrm>
        </p:spPr>
        <p:txBody>
          <a:bodyPr>
            <a:normAutofit/>
          </a:bodyPr>
          <a:lstStyle/>
          <a:p>
            <a:pPr marL="0" indent="0">
              <a:lnSpc>
                <a:spcPct val="150000"/>
              </a:lnSpc>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Adding Chart Labels</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Titles can be added to charts to identify specific areas. You can also add data labels to show precise values or percentages for each data series in the chart.</a:t>
            </a:r>
          </a:p>
        </p:txBody>
      </p:sp>
      <p:pic>
        <p:nvPicPr>
          <p:cNvPr id="5" name="Picture 4">
            <a:extLst>
              <a:ext uri="{FF2B5EF4-FFF2-40B4-BE49-F238E27FC236}">
                <a16:creationId xmlns:a16="http://schemas.microsoft.com/office/drawing/2014/main" id="{73E7801C-0B34-49DE-82A8-7B6B7AF7E3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05170" y="3921369"/>
            <a:ext cx="7181658" cy="2695383"/>
          </a:xfrm>
          <a:prstGeom prst="rect">
            <a:avLst/>
          </a:prstGeom>
        </p:spPr>
      </p:pic>
    </p:spTree>
    <p:extLst>
      <p:ext uri="{BB962C8B-B14F-4D97-AF65-F5344CB8AC3E}">
        <p14:creationId xmlns:p14="http://schemas.microsoft.com/office/powerpoint/2010/main" val="391623811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PowerPoint Objects</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199" y="2334409"/>
            <a:ext cx="5747239" cy="3842554"/>
          </a:xfrm>
        </p:spPr>
        <p:txBody>
          <a:bodyPr>
            <a:normAutofit/>
          </a:bodyPr>
          <a:lstStyle/>
          <a:p>
            <a:pPr marL="0" indent="0">
              <a:lnSpc>
                <a:spcPct val="150000"/>
              </a:lnSpc>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Drawing &amp; Objects</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The Shapes tools from the Drawing group on the HOME tab allow drawings to be made directly onto a slide.</a:t>
            </a:r>
          </a:p>
        </p:txBody>
      </p:sp>
      <p:pic>
        <p:nvPicPr>
          <p:cNvPr id="3" name="Picture 2">
            <a:extLst>
              <a:ext uri="{FF2B5EF4-FFF2-40B4-BE49-F238E27FC236}">
                <a16:creationId xmlns:a16="http://schemas.microsoft.com/office/drawing/2014/main" id="{5444D997-B425-465C-A33D-C1FE252D94FA}"/>
              </a:ext>
            </a:extLst>
          </p:cNvPr>
          <p:cNvPicPr>
            <a:picLocks noChangeAspect="1"/>
          </p:cNvPicPr>
          <p:nvPr/>
        </p:nvPicPr>
        <p:blipFill rotWithShape="1">
          <a:blip r:embed="rId2">
            <a:extLst>
              <a:ext uri="{28A0092B-C50C-407E-A947-70E740481C1C}">
                <a14:useLocalDpi xmlns:a14="http://schemas.microsoft.com/office/drawing/2010/main" val="0"/>
              </a:ext>
            </a:extLst>
          </a:blip>
          <a:srcRect b="60655"/>
          <a:stretch/>
        </p:blipFill>
        <p:spPr>
          <a:xfrm>
            <a:off x="6945923" y="2227756"/>
            <a:ext cx="4407877" cy="4147840"/>
          </a:xfrm>
          <a:prstGeom prst="rect">
            <a:avLst/>
          </a:prstGeom>
        </p:spPr>
      </p:pic>
    </p:spTree>
    <p:extLst>
      <p:ext uri="{BB962C8B-B14F-4D97-AF65-F5344CB8AC3E}">
        <p14:creationId xmlns:p14="http://schemas.microsoft.com/office/powerpoint/2010/main" val="39694732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400" b="1" dirty="0">
                <a:solidFill>
                  <a:schemeClr val="bg1"/>
                </a:solidFill>
                <a:latin typeface="Microsoft YaHei" panose="020B0503020204020204" pitchFamily="34" charset="-122"/>
                <a:ea typeface="Microsoft YaHei" panose="020B0503020204020204" pitchFamily="34" charset="-122"/>
              </a:rPr>
              <a:t>Getting Started</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199" y="2334409"/>
            <a:ext cx="10515599" cy="3842554"/>
          </a:xfrm>
        </p:spPr>
        <p:txBody>
          <a:bodyPr>
            <a:normAutofit/>
          </a:bodyPr>
          <a:lstStyle/>
          <a:p>
            <a:pPr marL="0" indent="0">
              <a:buNone/>
            </a:pPr>
            <a:r>
              <a:rPr lang="en-GB" sz="2000" b="1" u="sng" dirty="0">
                <a:latin typeface="Microsoft YaHei" panose="020B0503020204020204" pitchFamily="34" charset="-122"/>
                <a:ea typeface="Microsoft YaHei" panose="020B0503020204020204" pitchFamily="34" charset="-122"/>
                <a:cs typeface="Calibri" panose="020F0502020204030204" pitchFamily="34" charset="0"/>
              </a:rPr>
              <a:t>The PowerPoint Screen</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The screen should be similar to the above picture. Work through the following </a:t>
            </a:r>
            <a:r>
              <a:rPr lang="en-US" sz="1800" dirty="0" err="1">
                <a:latin typeface="Microsoft YaHei" panose="020B0503020204020204" pitchFamily="34" charset="-122"/>
                <a:ea typeface="Microsoft YaHei" panose="020B0503020204020204" pitchFamily="34" charset="-122"/>
                <a:cs typeface="Calibri" panose="020F0502020204030204" pitchFamily="34" charset="0"/>
              </a:rPr>
              <a:t>manoeuvres</a:t>
            </a:r>
            <a:r>
              <a:rPr lang="en-US" sz="1800" dirty="0">
                <a:latin typeface="Microsoft YaHei" panose="020B0503020204020204" pitchFamily="34" charset="-122"/>
                <a:ea typeface="Microsoft YaHei" panose="020B0503020204020204" pitchFamily="34" charset="-122"/>
                <a:cs typeface="Calibri" panose="020F0502020204030204" pitchFamily="34" charset="0"/>
              </a:rPr>
              <a:t> to locate the features.</a:t>
            </a:r>
          </a:p>
        </p:txBody>
      </p:sp>
      <p:pic>
        <p:nvPicPr>
          <p:cNvPr id="3" name="Picture 2">
            <a:extLst>
              <a:ext uri="{FF2B5EF4-FFF2-40B4-BE49-F238E27FC236}">
                <a16:creationId xmlns:a16="http://schemas.microsoft.com/office/drawing/2014/main" id="{C1C245F3-68E7-49AA-8E68-3622D10A097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61946" y="3558268"/>
            <a:ext cx="5839555" cy="3132677"/>
          </a:xfrm>
          <a:prstGeom prst="rect">
            <a:avLst/>
          </a:prstGeom>
        </p:spPr>
      </p:pic>
      <p:cxnSp>
        <p:nvCxnSpPr>
          <p:cNvPr id="5" name="Straight Connector 4">
            <a:extLst>
              <a:ext uri="{FF2B5EF4-FFF2-40B4-BE49-F238E27FC236}">
                <a16:creationId xmlns:a16="http://schemas.microsoft.com/office/drawing/2014/main" id="{5F95A6F2-BD51-42FE-8AF1-6D21D82A603D}"/>
              </a:ext>
            </a:extLst>
          </p:cNvPr>
          <p:cNvCxnSpPr>
            <a:cxnSpLocks/>
          </p:cNvCxnSpPr>
          <p:nvPr/>
        </p:nvCxnSpPr>
        <p:spPr>
          <a:xfrm flipV="1">
            <a:off x="6471138" y="3429000"/>
            <a:ext cx="3534508" cy="193431"/>
          </a:xfrm>
          <a:prstGeom prst="line">
            <a:avLst/>
          </a:prstGeom>
          <a:ln w="28575">
            <a:solidFill>
              <a:srgbClr val="FF0000"/>
            </a:solidFill>
            <a:headEnd type="oval"/>
            <a:tailEnd type="none"/>
          </a:ln>
        </p:spPr>
        <p:style>
          <a:lnRef idx="3">
            <a:schemeClr val="accent1"/>
          </a:lnRef>
          <a:fillRef idx="0">
            <a:schemeClr val="accent1"/>
          </a:fillRef>
          <a:effectRef idx="2">
            <a:schemeClr val="accent1"/>
          </a:effectRef>
          <a:fontRef idx="minor">
            <a:schemeClr val="tx1"/>
          </a:fontRef>
        </p:style>
      </p:cxnSp>
      <p:sp>
        <p:nvSpPr>
          <p:cNvPr id="8" name="TextBox 7">
            <a:extLst>
              <a:ext uri="{FF2B5EF4-FFF2-40B4-BE49-F238E27FC236}">
                <a16:creationId xmlns:a16="http://schemas.microsoft.com/office/drawing/2014/main" id="{97C2051E-7171-41C5-9957-14E91C44FDBD}"/>
              </a:ext>
            </a:extLst>
          </p:cNvPr>
          <p:cNvSpPr txBox="1"/>
          <p:nvPr/>
        </p:nvSpPr>
        <p:spPr>
          <a:xfrm>
            <a:off x="10005646" y="3249007"/>
            <a:ext cx="986167" cy="338554"/>
          </a:xfrm>
          <a:prstGeom prst="rect">
            <a:avLst/>
          </a:prstGeom>
          <a:noFill/>
        </p:spPr>
        <p:txBody>
          <a:bodyPr wrap="none" rtlCol="0">
            <a:spAutoFit/>
          </a:bodyPr>
          <a:lstStyle/>
          <a:p>
            <a:r>
              <a:rPr lang="en-US" sz="1600" dirty="0">
                <a:latin typeface="Microsoft YaHei" panose="020B0503020204020204" pitchFamily="34" charset="-122"/>
                <a:ea typeface="Microsoft YaHei" panose="020B0503020204020204" pitchFamily="34" charset="-122"/>
              </a:rPr>
              <a:t>Title Bar</a:t>
            </a:r>
          </a:p>
        </p:txBody>
      </p:sp>
      <p:cxnSp>
        <p:nvCxnSpPr>
          <p:cNvPr id="11" name="Straight Connector 10">
            <a:extLst>
              <a:ext uri="{FF2B5EF4-FFF2-40B4-BE49-F238E27FC236}">
                <a16:creationId xmlns:a16="http://schemas.microsoft.com/office/drawing/2014/main" id="{CDF3D376-43AB-44AB-9D70-2D4510CE7994}"/>
              </a:ext>
            </a:extLst>
          </p:cNvPr>
          <p:cNvCxnSpPr/>
          <p:nvPr/>
        </p:nvCxnSpPr>
        <p:spPr>
          <a:xfrm>
            <a:off x="7930662" y="5706208"/>
            <a:ext cx="2286000" cy="0"/>
          </a:xfrm>
          <a:prstGeom prst="line">
            <a:avLst/>
          </a:prstGeom>
          <a:ln w="28575">
            <a:solidFill>
              <a:srgbClr val="FF0000"/>
            </a:solidFill>
            <a:headEnd type="oval"/>
            <a:tailEnd type="none"/>
          </a:ln>
        </p:spPr>
        <p:style>
          <a:lnRef idx="3">
            <a:schemeClr val="accent1"/>
          </a:lnRef>
          <a:fillRef idx="0">
            <a:schemeClr val="accent1"/>
          </a:fillRef>
          <a:effectRef idx="2">
            <a:schemeClr val="accent1"/>
          </a:effectRef>
          <a:fontRef idx="minor">
            <a:schemeClr val="tx1"/>
          </a:fontRef>
        </p:style>
      </p:cxnSp>
      <p:sp>
        <p:nvSpPr>
          <p:cNvPr id="13" name="TextBox 12">
            <a:extLst>
              <a:ext uri="{FF2B5EF4-FFF2-40B4-BE49-F238E27FC236}">
                <a16:creationId xmlns:a16="http://schemas.microsoft.com/office/drawing/2014/main" id="{1A9CA406-8D9B-48EF-8287-E34D3E51D4CE}"/>
              </a:ext>
            </a:extLst>
          </p:cNvPr>
          <p:cNvSpPr txBox="1"/>
          <p:nvPr/>
        </p:nvSpPr>
        <p:spPr>
          <a:xfrm>
            <a:off x="10216662" y="5536931"/>
            <a:ext cx="1197059" cy="338554"/>
          </a:xfrm>
          <a:prstGeom prst="rect">
            <a:avLst/>
          </a:prstGeom>
          <a:noFill/>
        </p:spPr>
        <p:txBody>
          <a:bodyPr wrap="none" rtlCol="0">
            <a:spAutoFit/>
          </a:bodyPr>
          <a:lstStyle/>
          <a:p>
            <a:r>
              <a:rPr lang="en-US" sz="1600" dirty="0">
                <a:latin typeface="Microsoft YaHei" panose="020B0503020204020204" pitchFamily="34" charset="-122"/>
                <a:ea typeface="Microsoft YaHei" panose="020B0503020204020204" pitchFamily="34" charset="-122"/>
              </a:rPr>
              <a:t>Slide Pane</a:t>
            </a:r>
          </a:p>
        </p:txBody>
      </p:sp>
      <p:cxnSp>
        <p:nvCxnSpPr>
          <p:cNvPr id="15" name="Straight Connector 14">
            <a:extLst>
              <a:ext uri="{FF2B5EF4-FFF2-40B4-BE49-F238E27FC236}">
                <a16:creationId xmlns:a16="http://schemas.microsoft.com/office/drawing/2014/main" id="{629D5947-8242-4BD3-81C3-173C86FDEBA2}"/>
              </a:ext>
            </a:extLst>
          </p:cNvPr>
          <p:cNvCxnSpPr>
            <a:cxnSpLocks/>
            <a:endCxn id="16" idx="3"/>
          </p:cNvCxnSpPr>
          <p:nvPr/>
        </p:nvCxnSpPr>
        <p:spPr>
          <a:xfrm flipH="1">
            <a:off x="2463311" y="3745523"/>
            <a:ext cx="895352" cy="301161"/>
          </a:xfrm>
          <a:prstGeom prst="line">
            <a:avLst/>
          </a:prstGeom>
          <a:ln w="28575">
            <a:solidFill>
              <a:srgbClr val="FF0000"/>
            </a:solidFill>
            <a:headEnd type="oval"/>
            <a:tailEnd type="none"/>
          </a:ln>
        </p:spPr>
        <p:style>
          <a:lnRef idx="3">
            <a:schemeClr val="accent1"/>
          </a:lnRef>
          <a:fillRef idx="0">
            <a:schemeClr val="accent1"/>
          </a:fillRef>
          <a:effectRef idx="2">
            <a:schemeClr val="accent1"/>
          </a:effectRef>
          <a:fontRef idx="minor">
            <a:schemeClr val="tx1"/>
          </a:fontRef>
        </p:style>
      </p:cxnSp>
      <p:sp>
        <p:nvSpPr>
          <p:cNvPr id="16" name="TextBox 15">
            <a:extLst>
              <a:ext uri="{FF2B5EF4-FFF2-40B4-BE49-F238E27FC236}">
                <a16:creationId xmlns:a16="http://schemas.microsoft.com/office/drawing/2014/main" id="{F513C22B-0C1E-4924-B7C2-12776EB5022A}"/>
              </a:ext>
            </a:extLst>
          </p:cNvPr>
          <p:cNvSpPr txBox="1"/>
          <p:nvPr/>
        </p:nvSpPr>
        <p:spPr>
          <a:xfrm>
            <a:off x="1560500" y="3877407"/>
            <a:ext cx="902811" cy="338554"/>
          </a:xfrm>
          <a:prstGeom prst="rect">
            <a:avLst/>
          </a:prstGeom>
          <a:noFill/>
        </p:spPr>
        <p:txBody>
          <a:bodyPr wrap="none" rtlCol="0">
            <a:spAutoFit/>
          </a:bodyPr>
          <a:lstStyle/>
          <a:p>
            <a:r>
              <a:rPr lang="en-US" sz="1600" dirty="0">
                <a:latin typeface="Microsoft YaHei" panose="020B0503020204020204" pitchFamily="34" charset="-122"/>
                <a:ea typeface="Microsoft YaHei" panose="020B0503020204020204" pitchFamily="34" charset="-122"/>
              </a:rPr>
              <a:t>File tab</a:t>
            </a:r>
          </a:p>
        </p:txBody>
      </p:sp>
      <p:cxnSp>
        <p:nvCxnSpPr>
          <p:cNvPr id="18" name="Straight Connector 17">
            <a:extLst>
              <a:ext uri="{FF2B5EF4-FFF2-40B4-BE49-F238E27FC236}">
                <a16:creationId xmlns:a16="http://schemas.microsoft.com/office/drawing/2014/main" id="{E356D08F-ECAC-40FF-BC87-B066D947E769}"/>
              </a:ext>
            </a:extLst>
          </p:cNvPr>
          <p:cNvCxnSpPr>
            <a:cxnSpLocks/>
            <a:endCxn id="19" idx="3"/>
          </p:cNvCxnSpPr>
          <p:nvPr/>
        </p:nvCxnSpPr>
        <p:spPr>
          <a:xfrm flipH="1">
            <a:off x="2397145" y="3745523"/>
            <a:ext cx="1418718" cy="833106"/>
          </a:xfrm>
          <a:prstGeom prst="line">
            <a:avLst/>
          </a:prstGeom>
          <a:ln w="28575">
            <a:solidFill>
              <a:srgbClr val="FF0000"/>
            </a:solidFill>
            <a:headEnd type="oval"/>
            <a:tailEnd type="none"/>
          </a:ln>
        </p:spPr>
        <p:style>
          <a:lnRef idx="3">
            <a:schemeClr val="accent1"/>
          </a:lnRef>
          <a:fillRef idx="0">
            <a:schemeClr val="accent1"/>
          </a:fillRef>
          <a:effectRef idx="2">
            <a:schemeClr val="accent1"/>
          </a:effectRef>
          <a:fontRef idx="minor">
            <a:schemeClr val="tx1"/>
          </a:fontRef>
        </p:style>
      </p:cxnSp>
      <p:sp>
        <p:nvSpPr>
          <p:cNvPr id="19" name="TextBox 18">
            <a:extLst>
              <a:ext uri="{FF2B5EF4-FFF2-40B4-BE49-F238E27FC236}">
                <a16:creationId xmlns:a16="http://schemas.microsoft.com/office/drawing/2014/main" id="{35DBE80C-42C9-41FF-902D-662BEF84AD0B}"/>
              </a:ext>
            </a:extLst>
          </p:cNvPr>
          <p:cNvSpPr txBox="1"/>
          <p:nvPr/>
        </p:nvSpPr>
        <p:spPr>
          <a:xfrm>
            <a:off x="1009649" y="4409352"/>
            <a:ext cx="1387496" cy="338554"/>
          </a:xfrm>
          <a:prstGeom prst="rect">
            <a:avLst/>
          </a:prstGeom>
          <a:noFill/>
        </p:spPr>
        <p:txBody>
          <a:bodyPr wrap="none" rtlCol="0">
            <a:spAutoFit/>
          </a:bodyPr>
          <a:lstStyle/>
          <a:p>
            <a:r>
              <a:rPr lang="en-US" sz="1600" dirty="0">
                <a:latin typeface="Microsoft YaHei" panose="020B0503020204020204" pitchFamily="34" charset="-122"/>
                <a:ea typeface="Microsoft YaHei" panose="020B0503020204020204" pitchFamily="34" charset="-122"/>
              </a:rPr>
              <a:t>Ribbon Tabs</a:t>
            </a:r>
          </a:p>
        </p:txBody>
      </p:sp>
      <p:cxnSp>
        <p:nvCxnSpPr>
          <p:cNvPr id="21" name="Straight Connector 20">
            <a:extLst>
              <a:ext uri="{FF2B5EF4-FFF2-40B4-BE49-F238E27FC236}">
                <a16:creationId xmlns:a16="http://schemas.microsoft.com/office/drawing/2014/main" id="{375C3C22-BEC2-47C7-B62D-6DBEE99FB54C}"/>
              </a:ext>
            </a:extLst>
          </p:cNvPr>
          <p:cNvCxnSpPr/>
          <p:nvPr/>
        </p:nvCxnSpPr>
        <p:spPr>
          <a:xfrm flipH="1">
            <a:off x="2338754" y="4127988"/>
            <a:ext cx="1696915" cy="1085850"/>
          </a:xfrm>
          <a:prstGeom prst="line">
            <a:avLst/>
          </a:prstGeom>
          <a:ln w="28575">
            <a:solidFill>
              <a:srgbClr val="FF0000"/>
            </a:solidFill>
            <a:headEnd type="oval"/>
            <a:tailEnd type="none"/>
          </a:ln>
        </p:spPr>
        <p:style>
          <a:lnRef idx="3">
            <a:schemeClr val="accent1"/>
          </a:lnRef>
          <a:fillRef idx="0">
            <a:schemeClr val="accent1"/>
          </a:fillRef>
          <a:effectRef idx="2">
            <a:schemeClr val="accent1"/>
          </a:effectRef>
          <a:fontRef idx="minor">
            <a:schemeClr val="tx1"/>
          </a:fontRef>
        </p:style>
      </p:cxnSp>
      <p:sp>
        <p:nvSpPr>
          <p:cNvPr id="22" name="TextBox 21">
            <a:extLst>
              <a:ext uri="{FF2B5EF4-FFF2-40B4-BE49-F238E27FC236}">
                <a16:creationId xmlns:a16="http://schemas.microsoft.com/office/drawing/2014/main" id="{ECFDBE27-B820-4C61-B82A-9A683587861D}"/>
              </a:ext>
            </a:extLst>
          </p:cNvPr>
          <p:cNvSpPr txBox="1"/>
          <p:nvPr/>
        </p:nvSpPr>
        <p:spPr>
          <a:xfrm>
            <a:off x="744348" y="5133189"/>
            <a:ext cx="1664558" cy="338554"/>
          </a:xfrm>
          <a:prstGeom prst="rect">
            <a:avLst/>
          </a:prstGeom>
          <a:noFill/>
        </p:spPr>
        <p:txBody>
          <a:bodyPr wrap="none" rtlCol="0">
            <a:spAutoFit/>
          </a:bodyPr>
          <a:lstStyle/>
          <a:p>
            <a:r>
              <a:rPr lang="en-US" sz="1600" dirty="0">
                <a:latin typeface="Microsoft YaHei" panose="020B0503020204020204" pitchFamily="34" charset="-122"/>
                <a:ea typeface="Microsoft YaHei" panose="020B0503020204020204" pitchFamily="34" charset="-122"/>
              </a:rPr>
              <a:t>Ribbon Groups</a:t>
            </a:r>
          </a:p>
        </p:txBody>
      </p:sp>
      <p:cxnSp>
        <p:nvCxnSpPr>
          <p:cNvPr id="24" name="Straight Connector 23">
            <a:extLst>
              <a:ext uri="{FF2B5EF4-FFF2-40B4-BE49-F238E27FC236}">
                <a16:creationId xmlns:a16="http://schemas.microsoft.com/office/drawing/2014/main" id="{B2D008FE-9C96-49FB-8F6E-2081DAD904C3}"/>
              </a:ext>
            </a:extLst>
          </p:cNvPr>
          <p:cNvCxnSpPr/>
          <p:nvPr/>
        </p:nvCxnSpPr>
        <p:spPr>
          <a:xfrm flipH="1">
            <a:off x="2463311" y="4747906"/>
            <a:ext cx="1255835" cy="1046225"/>
          </a:xfrm>
          <a:prstGeom prst="line">
            <a:avLst/>
          </a:prstGeom>
          <a:ln w="28575">
            <a:solidFill>
              <a:srgbClr val="FF0000"/>
            </a:solidFill>
            <a:headEnd type="oval"/>
            <a:tailEnd type="none"/>
          </a:ln>
        </p:spPr>
        <p:style>
          <a:lnRef idx="3">
            <a:schemeClr val="accent1"/>
          </a:lnRef>
          <a:fillRef idx="0">
            <a:schemeClr val="accent1"/>
          </a:fillRef>
          <a:effectRef idx="2">
            <a:schemeClr val="accent1"/>
          </a:effectRef>
          <a:fontRef idx="minor">
            <a:schemeClr val="tx1"/>
          </a:fontRef>
        </p:style>
      </p:cxnSp>
      <p:sp>
        <p:nvSpPr>
          <p:cNvPr id="25" name="TextBox 24">
            <a:extLst>
              <a:ext uri="{FF2B5EF4-FFF2-40B4-BE49-F238E27FC236}">
                <a16:creationId xmlns:a16="http://schemas.microsoft.com/office/drawing/2014/main" id="{F7B44C46-6E91-4558-9CA6-6818D2CFBF03}"/>
              </a:ext>
            </a:extLst>
          </p:cNvPr>
          <p:cNvSpPr txBox="1"/>
          <p:nvPr/>
        </p:nvSpPr>
        <p:spPr>
          <a:xfrm>
            <a:off x="1171675" y="5693133"/>
            <a:ext cx="1291636" cy="338554"/>
          </a:xfrm>
          <a:prstGeom prst="rect">
            <a:avLst/>
          </a:prstGeom>
          <a:noFill/>
        </p:spPr>
        <p:txBody>
          <a:bodyPr wrap="none" rtlCol="0">
            <a:spAutoFit/>
          </a:bodyPr>
          <a:lstStyle/>
          <a:p>
            <a:r>
              <a:rPr lang="en-US" sz="1600" dirty="0">
                <a:latin typeface="Microsoft YaHei" panose="020B0503020204020204" pitchFamily="34" charset="-122"/>
                <a:ea typeface="Microsoft YaHei" panose="020B0503020204020204" pitchFamily="34" charset="-122"/>
              </a:rPr>
              <a:t>Slides Pane</a:t>
            </a:r>
          </a:p>
        </p:txBody>
      </p:sp>
      <p:cxnSp>
        <p:nvCxnSpPr>
          <p:cNvPr id="29" name="Straight Connector 28">
            <a:extLst>
              <a:ext uri="{FF2B5EF4-FFF2-40B4-BE49-F238E27FC236}">
                <a16:creationId xmlns:a16="http://schemas.microsoft.com/office/drawing/2014/main" id="{FA952082-1515-46A4-BB07-DA442A9207C4}"/>
              </a:ext>
            </a:extLst>
          </p:cNvPr>
          <p:cNvCxnSpPr>
            <a:cxnSpLocks/>
          </p:cNvCxnSpPr>
          <p:nvPr/>
        </p:nvCxnSpPr>
        <p:spPr>
          <a:xfrm flipH="1" flipV="1">
            <a:off x="2463311" y="6449291"/>
            <a:ext cx="895352" cy="193162"/>
          </a:xfrm>
          <a:prstGeom prst="line">
            <a:avLst/>
          </a:prstGeom>
          <a:ln w="28575">
            <a:solidFill>
              <a:srgbClr val="FF0000"/>
            </a:solidFill>
            <a:headEnd type="oval"/>
            <a:tailEnd type="none"/>
          </a:ln>
        </p:spPr>
        <p:style>
          <a:lnRef idx="3">
            <a:schemeClr val="accent1"/>
          </a:lnRef>
          <a:fillRef idx="0">
            <a:schemeClr val="accent1"/>
          </a:fillRef>
          <a:effectRef idx="2">
            <a:schemeClr val="accent1"/>
          </a:effectRef>
          <a:fontRef idx="minor">
            <a:schemeClr val="tx1"/>
          </a:fontRef>
        </p:style>
      </p:cxnSp>
      <p:sp>
        <p:nvSpPr>
          <p:cNvPr id="31" name="TextBox 30">
            <a:extLst>
              <a:ext uri="{FF2B5EF4-FFF2-40B4-BE49-F238E27FC236}">
                <a16:creationId xmlns:a16="http://schemas.microsoft.com/office/drawing/2014/main" id="{A724F3EC-7E35-4520-A565-892DBF004383}"/>
              </a:ext>
            </a:extLst>
          </p:cNvPr>
          <p:cNvSpPr txBox="1"/>
          <p:nvPr/>
        </p:nvSpPr>
        <p:spPr>
          <a:xfrm>
            <a:off x="1296710" y="6251813"/>
            <a:ext cx="1166601" cy="338554"/>
          </a:xfrm>
          <a:prstGeom prst="rect">
            <a:avLst/>
          </a:prstGeom>
          <a:noFill/>
        </p:spPr>
        <p:txBody>
          <a:bodyPr wrap="none" rtlCol="0">
            <a:spAutoFit/>
          </a:bodyPr>
          <a:lstStyle/>
          <a:p>
            <a:r>
              <a:rPr lang="en-US" sz="1600" dirty="0">
                <a:latin typeface="Microsoft YaHei" panose="020B0503020204020204" pitchFamily="34" charset="-122"/>
                <a:ea typeface="Microsoft YaHei" panose="020B0503020204020204" pitchFamily="34" charset="-122"/>
              </a:rPr>
              <a:t>Status Bar</a:t>
            </a:r>
          </a:p>
        </p:txBody>
      </p:sp>
    </p:spTree>
    <p:extLst>
      <p:ext uri="{BB962C8B-B14F-4D97-AF65-F5344CB8AC3E}">
        <p14:creationId xmlns:p14="http://schemas.microsoft.com/office/powerpoint/2010/main" val="32344113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PowerPoint Objects</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199" y="2334409"/>
            <a:ext cx="6623958" cy="3842554"/>
          </a:xfrm>
        </p:spPr>
        <p:txBody>
          <a:bodyPr>
            <a:normAutofit/>
          </a:bodyPr>
          <a:lstStyle/>
          <a:p>
            <a:pPr marL="0" indent="0">
              <a:lnSpc>
                <a:spcPct val="150000"/>
              </a:lnSpc>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Formatting Drawn Objects</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The buttons located within the FORMAT tab – which appears on the Ribbon when a drawn object is selected – allow changes to be made to objects.</a:t>
            </a:r>
          </a:p>
        </p:txBody>
      </p:sp>
      <p:pic>
        <p:nvPicPr>
          <p:cNvPr id="4" name="Picture 3">
            <a:extLst>
              <a:ext uri="{FF2B5EF4-FFF2-40B4-BE49-F238E27FC236}">
                <a16:creationId xmlns:a16="http://schemas.microsoft.com/office/drawing/2014/main" id="{B52BCC0F-AC59-49D1-9687-0D08018E466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21969" y="2334409"/>
            <a:ext cx="2631831" cy="3812780"/>
          </a:xfrm>
          <a:prstGeom prst="rect">
            <a:avLst/>
          </a:prstGeom>
        </p:spPr>
      </p:pic>
    </p:spTree>
    <p:extLst>
      <p:ext uri="{BB962C8B-B14F-4D97-AF65-F5344CB8AC3E}">
        <p14:creationId xmlns:p14="http://schemas.microsoft.com/office/powerpoint/2010/main" val="92575098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PowerPoint Objects</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199" y="2334409"/>
            <a:ext cx="6623958" cy="3842554"/>
          </a:xfrm>
        </p:spPr>
        <p:txBody>
          <a:bodyPr>
            <a:normAutofit/>
          </a:bodyPr>
          <a:lstStyle/>
          <a:p>
            <a:pPr marL="0" indent="0">
              <a:lnSpc>
                <a:spcPct val="150000"/>
              </a:lnSpc>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Rotate or Flip Objects</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Any drawn object can be rotated or flipped.</a:t>
            </a:r>
          </a:p>
        </p:txBody>
      </p:sp>
      <p:pic>
        <p:nvPicPr>
          <p:cNvPr id="3" name="Picture 2">
            <a:extLst>
              <a:ext uri="{FF2B5EF4-FFF2-40B4-BE49-F238E27FC236}">
                <a16:creationId xmlns:a16="http://schemas.microsoft.com/office/drawing/2014/main" id="{A672AA0C-EC72-45C0-8827-BE08AC6D91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55475" y="3512098"/>
            <a:ext cx="3956467" cy="3162822"/>
          </a:xfrm>
          <a:prstGeom prst="rect">
            <a:avLst/>
          </a:prstGeom>
        </p:spPr>
      </p:pic>
      <p:cxnSp>
        <p:nvCxnSpPr>
          <p:cNvPr id="11" name="Straight Connector 10">
            <a:extLst>
              <a:ext uri="{FF2B5EF4-FFF2-40B4-BE49-F238E27FC236}">
                <a16:creationId xmlns:a16="http://schemas.microsoft.com/office/drawing/2014/main" id="{F911D3E2-B3BB-4DE2-B773-27F2105EF72E}"/>
              </a:ext>
            </a:extLst>
          </p:cNvPr>
          <p:cNvCxnSpPr>
            <a:cxnSpLocks/>
          </p:cNvCxnSpPr>
          <p:nvPr/>
        </p:nvCxnSpPr>
        <p:spPr>
          <a:xfrm flipH="1">
            <a:off x="3771900" y="4255686"/>
            <a:ext cx="1608993" cy="78922"/>
          </a:xfrm>
          <a:prstGeom prst="line">
            <a:avLst/>
          </a:prstGeom>
          <a:ln w="28575">
            <a:solidFill>
              <a:srgbClr val="FF0000"/>
            </a:solidFill>
            <a:headEnd type="oval"/>
            <a:tailEnd type="none"/>
          </a:ln>
        </p:spPr>
        <p:style>
          <a:lnRef idx="3">
            <a:schemeClr val="accent1"/>
          </a:lnRef>
          <a:fillRef idx="0">
            <a:schemeClr val="accent1"/>
          </a:fillRef>
          <a:effectRef idx="2">
            <a:schemeClr val="accent1"/>
          </a:effectRef>
          <a:fontRef idx="minor">
            <a:schemeClr val="tx1"/>
          </a:fontRef>
        </p:style>
      </p:cxnSp>
      <p:sp>
        <p:nvSpPr>
          <p:cNvPr id="14" name="TextBox 13">
            <a:extLst>
              <a:ext uri="{FF2B5EF4-FFF2-40B4-BE49-F238E27FC236}">
                <a16:creationId xmlns:a16="http://schemas.microsoft.com/office/drawing/2014/main" id="{60B9805C-AA4B-4C84-8156-5478790FDB4D}"/>
              </a:ext>
            </a:extLst>
          </p:cNvPr>
          <p:cNvSpPr txBox="1"/>
          <p:nvPr/>
        </p:nvSpPr>
        <p:spPr>
          <a:xfrm>
            <a:off x="2813539" y="4042220"/>
            <a:ext cx="958361" cy="584775"/>
          </a:xfrm>
          <a:prstGeom prst="rect">
            <a:avLst/>
          </a:prstGeom>
          <a:noFill/>
        </p:spPr>
        <p:txBody>
          <a:bodyPr wrap="square" rtlCol="0">
            <a:spAutoFit/>
          </a:bodyPr>
          <a:lstStyle/>
          <a:p>
            <a:pPr algn="ctr"/>
            <a:r>
              <a:rPr lang="en-US" sz="1600" dirty="0">
                <a:latin typeface="Microsoft YaHei" panose="020B0503020204020204" pitchFamily="34" charset="-122"/>
                <a:ea typeface="Microsoft YaHei" panose="020B0503020204020204" pitchFamily="34" charset="-122"/>
              </a:rPr>
              <a:t>Rotate</a:t>
            </a:r>
          </a:p>
          <a:p>
            <a:pPr algn="ctr"/>
            <a:r>
              <a:rPr lang="en-US" sz="1600" dirty="0">
                <a:latin typeface="Microsoft YaHei" panose="020B0503020204020204" pitchFamily="34" charset="-122"/>
                <a:ea typeface="Microsoft YaHei" panose="020B0503020204020204" pitchFamily="34" charset="-122"/>
              </a:rPr>
              <a:t>Handle</a:t>
            </a:r>
          </a:p>
        </p:txBody>
      </p:sp>
    </p:spTree>
    <p:extLst>
      <p:ext uri="{BB962C8B-B14F-4D97-AF65-F5344CB8AC3E}">
        <p14:creationId xmlns:p14="http://schemas.microsoft.com/office/powerpoint/2010/main" val="30381331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PowerPoint Objects</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199" y="2334409"/>
            <a:ext cx="10515600" cy="3842554"/>
          </a:xfrm>
        </p:spPr>
        <p:txBody>
          <a:bodyPr>
            <a:normAutofit/>
          </a:bodyPr>
          <a:lstStyle/>
          <a:p>
            <a:pPr marL="0" indent="0">
              <a:lnSpc>
                <a:spcPct val="150000"/>
              </a:lnSpc>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Manipulating Objects</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Click and drag an object to move it around a slide. Click and drag the handles of any object to change its size.</a:t>
            </a:r>
          </a:p>
        </p:txBody>
      </p:sp>
      <p:pic>
        <p:nvPicPr>
          <p:cNvPr id="3" name="Picture 2">
            <a:extLst>
              <a:ext uri="{FF2B5EF4-FFF2-40B4-BE49-F238E27FC236}">
                <a16:creationId xmlns:a16="http://schemas.microsoft.com/office/drawing/2014/main" id="{5B151015-AD76-40CE-B775-5EB3055C1A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68820" y="3908232"/>
            <a:ext cx="2854358" cy="1648506"/>
          </a:xfrm>
          <a:prstGeom prst="rect">
            <a:avLst/>
          </a:prstGeom>
        </p:spPr>
      </p:pic>
    </p:spTree>
    <p:extLst>
      <p:ext uri="{BB962C8B-B14F-4D97-AF65-F5344CB8AC3E}">
        <p14:creationId xmlns:p14="http://schemas.microsoft.com/office/powerpoint/2010/main" val="230524540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PowerPoint Objects</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199" y="2334409"/>
            <a:ext cx="4732021" cy="3842554"/>
          </a:xfrm>
        </p:spPr>
        <p:txBody>
          <a:bodyPr>
            <a:normAutofit/>
          </a:bodyPr>
          <a:lstStyle/>
          <a:p>
            <a:pPr marL="0" indent="0">
              <a:lnSpc>
                <a:spcPct val="150000"/>
              </a:lnSpc>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Arranging Objects</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Object on a slide can be thought of as pieces of overlaying paper; they sometimes overlap, covering important information. </a:t>
            </a:r>
          </a:p>
        </p:txBody>
      </p:sp>
      <p:pic>
        <p:nvPicPr>
          <p:cNvPr id="4" name="Picture 3"/>
          <p:cNvPicPr>
            <a:picLocks noChangeAspect="1"/>
          </p:cNvPicPr>
          <p:nvPr/>
        </p:nvPicPr>
        <p:blipFill>
          <a:blip r:embed="rId2"/>
          <a:stretch>
            <a:fillRect/>
          </a:stretch>
        </p:blipFill>
        <p:spPr>
          <a:xfrm>
            <a:off x="5977270" y="2398543"/>
            <a:ext cx="5376530" cy="2432537"/>
          </a:xfrm>
          <a:prstGeom prst="rect">
            <a:avLst/>
          </a:prstGeom>
        </p:spPr>
      </p:pic>
    </p:spTree>
    <p:extLst>
      <p:ext uri="{BB962C8B-B14F-4D97-AF65-F5344CB8AC3E}">
        <p14:creationId xmlns:p14="http://schemas.microsoft.com/office/powerpoint/2010/main" val="27304236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PowerPoint Objects</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199" y="2334409"/>
            <a:ext cx="6072555" cy="3842554"/>
          </a:xfrm>
        </p:spPr>
        <p:txBody>
          <a:bodyPr>
            <a:normAutofit/>
          </a:bodyPr>
          <a:lstStyle/>
          <a:p>
            <a:pPr marL="0" indent="0">
              <a:lnSpc>
                <a:spcPct val="150000"/>
              </a:lnSpc>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Grouping Objects </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Objects can be grouped; this allows them to be treated as a single object.</a:t>
            </a:r>
          </a:p>
        </p:txBody>
      </p:sp>
      <p:pic>
        <p:nvPicPr>
          <p:cNvPr id="3" name="Picture 2">
            <a:extLst>
              <a:ext uri="{FF2B5EF4-FFF2-40B4-BE49-F238E27FC236}">
                <a16:creationId xmlns:a16="http://schemas.microsoft.com/office/drawing/2014/main" id="{D5F88AA5-09E6-42D1-922C-ED973B317D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38192" y="2334409"/>
            <a:ext cx="4715608" cy="4229394"/>
          </a:xfrm>
          <a:prstGeom prst="rect">
            <a:avLst/>
          </a:prstGeom>
        </p:spPr>
      </p:pic>
    </p:spTree>
    <p:extLst>
      <p:ext uri="{BB962C8B-B14F-4D97-AF65-F5344CB8AC3E}">
        <p14:creationId xmlns:p14="http://schemas.microsoft.com/office/powerpoint/2010/main" val="203903613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PowerPoint Objects</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199" y="2334409"/>
            <a:ext cx="6477001" cy="3842554"/>
          </a:xfrm>
        </p:spPr>
        <p:txBody>
          <a:bodyPr>
            <a:normAutofit/>
          </a:bodyPr>
          <a:lstStyle/>
          <a:p>
            <a:pPr marL="0" indent="0">
              <a:lnSpc>
                <a:spcPct val="150000"/>
              </a:lnSpc>
              <a:buNone/>
            </a:pPr>
            <a:r>
              <a:rPr lang="en-US" sz="2000" b="1" u="sng" dirty="0" err="1">
                <a:latin typeface="Microsoft YaHei" panose="020B0503020204020204" pitchFamily="34" charset="-122"/>
                <a:ea typeface="Microsoft YaHei" panose="020B0503020204020204" pitchFamily="34" charset="-122"/>
                <a:cs typeface="Calibri" panose="020F0502020204030204" pitchFamily="34" charset="0"/>
              </a:rPr>
              <a:t>Colours</a:t>
            </a: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 and Lines</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Drawn object can have the </a:t>
            </a:r>
            <a:r>
              <a:rPr lang="en-US" sz="1800" dirty="0" err="1">
                <a:latin typeface="Microsoft YaHei" panose="020B0503020204020204" pitchFamily="34" charset="-122"/>
                <a:ea typeface="Microsoft YaHei" panose="020B0503020204020204" pitchFamily="34" charset="-122"/>
                <a:cs typeface="Calibri" panose="020F0502020204030204" pitchFamily="34" charset="0"/>
              </a:rPr>
              <a:t>colour</a:t>
            </a:r>
            <a:r>
              <a:rPr lang="en-US" sz="1800" dirty="0">
                <a:latin typeface="Microsoft YaHei" panose="020B0503020204020204" pitchFamily="34" charset="-122"/>
                <a:ea typeface="Microsoft YaHei" panose="020B0503020204020204" pitchFamily="34" charset="-122"/>
                <a:cs typeface="Calibri" panose="020F0502020204030204" pitchFamily="34" charset="0"/>
              </a:rPr>
              <a:t> of their lines and fills changed. The style of the line may also be changed</a:t>
            </a:r>
          </a:p>
        </p:txBody>
      </p:sp>
      <p:pic>
        <p:nvPicPr>
          <p:cNvPr id="3" name="Picture 2">
            <a:extLst>
              <a:ext uri="{FF2B5EF4-FFF2-40B4-BE49-F238E27FC236}">
                <a16:creationId xmlns:a16="http://schemas.microsoft.com/office/drawing/2014/main" id="{599B5859-04F1-4C5E-90C1-1705D7EF40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24871" y="2334408"/>
            <a:ext cx="2628929" cy="3195953"/>
          </a:xfrm>
          <a:prstGeom prst="rect">
            <a:avLst/>
          </a:prstGeom>
        </p:spPr>
      </p:pic>
    </p:spTree>
    <p:extLst>
      <p:ext uri="{BB962C8B-B14F-4D97-AF65-F5344CB8AC3E}">
        <p14:creationId xmlns:p14="http://schemas.microsoft.com/office/powerpoint/2010/main" val="11434859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5691" y="1622426"/>
            <a:ext cx="10515600" cy="1325563"/>
          </a:xfrm>
        </p:spPr>
        <p:txBody>
          <a:bodyPr>
            <a:noAutofit/>
          </a:bodyPr>
          <a:lstStyle/>
          <a:p>
            <a:pPr>
              <a:lnSpc>
                <a:spcPct val="150000"/>
              </a:lnSpc>
            </a:pPr>
            <a:r>
              <a:rPr lang="en-US" sz="4000" b="1" dirty="0">
                <a:solidFill>
                  <a:schemeClr val="tx1">
                    <a:lumMod val="75000"/>
                    <a:lumOff val="25000"/>
                  </a:schemeClr>
                </a:solidFill>
                <a:latin typeface="Microsoft YaHei" panose="020B0503020204020204" pitchFamily="34" charset="-122"/>
                <a:ea typeface="Microsoft YaHei" panose="020B0503020204020204" pitchFamily="34" charset="-122"/>
              </a:rPr>
              <a:t>Section 5 Slide Shows</a:t>
            </a:r>
            <a:endParaRPr lang="th-TH" sz="4000" b="1" dirty="0">
              <a:solidFill>
                <a:schemeClr val="tx1">
                  <a:lumMod val="75000"/>
                  <a:lumOff val="25000"/>
                </a:schemeClr>
              </a:solidFill>
            </a:endParaRPr>
          </a:p>
        </p:txBody>
      </p:sp>
      <p:sp>
        <p:nvSpPr>
          <p:cNvPr id="3" name="Title 1">
            <a:extLst>
              <a:ext uri="{FF2B5EF4-FFF2-40B4-BE49-F238E27FC236}">
                <a16:creationId xmlns:a16="http://schemas.microsoft.com/office/drawing/2014/main" id="{F74FD159-A191-43DA-AC67-3BFDA9A0A556}"/>
              </a:ext>
            </a:extLst>
          </p:cNvPr>
          <p:cNvSpPr txBox="1">
            <a:spLocks/>
          </p:cNvSpPr>
          <p:nvPr/>
        </p:nvSpPr>
        <p:spPr>
          <a:xfrm>
            <a:off x="838200" y="2593571"/>
            <a:ext cx="10515600" cy="376182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endParaRPr lang="th-TH" sz="1800" dirty="0"/>
          </a:p>
        </p:txBody>
      </p:sp>
      <p:sp>
        <p:nvSpPr>
          <p:cNvPr id="4" name="Rectangle 3"/>
          <p:cNvSpPr/>
          <p:nvPr/>
        </p:nvSpPr>
        <p:spPr>
          <a:xfrm>
            <a:off x="838200" y="2947989"/>
            <a:ext cx="10848109" cy="1938992"/>
          </a:xfrm>
          <a:prstGeom prst="rect">
            <a:avLst/>
          </a:prstGeom>
        </p:spPr>
        <p:txBody>
          <a:bodyPr wrap="square">
            <a:spAutoFit/>
          </a:bodyPr>
          <a:lstStyle/>
          <a:p>
            <a:pPr marL="285750" indent="-285750">
              <a:lnSpc>
                <a:spcPct val="150000"/>
              </a:lnSpc>
              <a:buFont typeface="Arial" panose="020B0604020202020204" pitchFamily="34" charset="0"/>
              <a:buChar char="•"/>
            </a:pPr>
            <a:r>
              <a:rPr lang="en-US" sz="1600" dirty="0">
                <a:solidFill>
                  <a:schemeClr val="tx1">
                    <a:lumMod val="75000"/>
                    <a:lumOff val="25000"/>
                  </a:schemeClr>
                </a:solidFill>
                <a:latin typeface="Microsoft YaHei" panose="020B0503020204020204" pitchFamily="34" charset="-122"/>
                <a:ea typeface="Microsoft YaHei" panose="020B0503020204020204" pitchFamily="34" charset="-122"/>
              </a:rPr>
              <a:t>Select the Correct Output Format</a:t>
            </a:r>
          </a:p>
          <a:p>
            <a:pPr marL="285750" indent="-285750">
              <a:lnSpc>
                <a:spcPct val="150000"/>
              </a:lnSpc>
              <a:buFont typeface="Arial" panose="020B0604020202020204" pitchFamily="34" charset="0"/>
              <a:buChar char="•"/>
            </a:pPr>
            <a:r>
              <a:rPr lang="en-US" sz="1600" dirty="0">
                <a:solidFill>
                  <a:schemeClr val="tx1">
                    <a:lumMod val="75000"/>
                    <a:lumOff val="25000"/>
                  </a:schemeClr>
                </a:solidFill>
                <a:latin typeface="Microsoft YaHei" panose="020B0503020204020204" pitchFamily="34" charset="-122"/>
                <a:ea typeface="Microsoft YaHei" panose="020B0503020204020204" pitchFamily="34" charset="-122"/>
              </a:rPr>
              <a:t>Set up a Slide Show </a:t>
            </a:r>
          </a:p>
          <a:p>
            <a:pPr marL="285750" indent="-285750">
              <a:lnSpc>
                <a:spcPct val="150000"/>
              </a:lnSpc>
              <a:buFont typeface="Arial" panose="020B0604020202020204" pitchFamily="34" charset="0"/>
              <a:buChar char="•"/>
            </a:pPr>
            <a:r>
              <a:rPr lang="en-US" sz="1600" dirty="0">
                <a:solidFill>
                  <a:schemeClr val="tx1">
                    <a:lumMod val="75000"/>
                    <a:lumOff val="25000"/>
                  </a:schemeClr>
                </a:solidFill>
                <a:latin typeface="Microsoft YaHei" panose="020B0503020204020204" pitchFamily="34" charset="-122"/>
                <a:ea typeface="Microsoft YaHei" panose="020B0503020204020204" pitchFamily="34" charset="-122"/>
              </a:rPr>
              <a:t>Apply Slide Transitions</a:t>
            </a:r>
          </a:p>
          <a:p>
            <a:pPr marL="285750" indent="-285750">
              <a:lnSpc>
                <a:spcPct val="150000"/>
              </a:lnSpc>
              <a:buFont typeface="Arial" panose="020B0604020202020204" pitchFamily="34" charset="0"/>
              <a:buChar char="•"/>
            </a:pPr>
            <a:r>
              <a:rPr lang="en-US" sz="1600" dirty="0">
                <a:solidFill>
                  <a:schemeClr val="tx1">
                    <a:lumMod val="75000"/>
                    <a:lumOff val="25000"/>
                  </a:schemeClr>
                </a:solidFill>
                <a:latin typeface="Microsoft YaHei" panose="020B0503020204020204" pitchFamily="34" charset="-122"/>
                <a:ea typeface="Microsoft YaHei" panose="020B0503020204020204" pitchFamily="34" charset="-122"/>
              </a:rPr>
              <a:t>Run the Presentation</a:t>
            </a:r>
          </a:p>
          <a:p>
            <a:pPr marL="285750" indent="-285750">
              <a:lnSpc>
                <a:spcPct val="150000"/>
              </a:lnSpc>
              <a:buFont typeface="Arial" panose="020B0604020202020204" pitchFamily="34" charset="0"/>
              <a:buChar char="•"/>
            </a:pPr>
            <a:r>
              <a:rPr lang="en-US" sz="1600" dirty="0">
                <a:solidFill>
                  <a:schemeClr val="tx1">
                    <a:lumMod val="75000"/>
                    <a:lumOff val="25000"/>
                  </a:schemeClr>
                </a:solidFill>
                <a:latin typeface="Microsoft YaHei" panose="020B0503020204020204" pitchFamily="34" charset="-122"/>
                <a:ea typeface="Microsoft YaHei" panose="020B0503020204020204" pitchFamily="34" charset="-122"/>
              </a:rPr>
              <a:t>Print Slide &amp; Presentations and Handouts</a:t>
            </a:r>
            <a:endParaRPr lang="th-TH" sz="1600" dirty="0">
              <a:solidFill>
                <a:schemeClr val="tx1">
                  <a:lumMod val="75000"/>
                  <a:lumOff val="25000"/>
                </a:schemeClr>
              </a:solidFill>
            </a:endParaRPr>
          </a:p>
        </p:txBody>
      </p:sp>
      <p:cxnSp>
        <p:nvCxnSpPr>
          <p:cNvPr id="5" name="Straight Connector 4"/>
          <p:cNvCxnSpPr/>
          <p:nvPr/>
        </p:nvCxnSpPr>
        <p:spPr>
          <a:xfrm>
            <a:off x="604434" y="2796592"/>
            <a:ext cx="10983132" cy="0"/>
          </a:xfrm>
          <a:prstGeom prst="line">
            <a:avLst/>
          </a:prstGeom>
          <a:ln w="25400">
            <a:solidFill>
              <a:srgbClr val="D2472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648595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Slide Shows</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199" y="2334409"/>
            <a:ext cx="10515600" cy="3842554"/>
          </a:xfrm>
        </p:spPr>
        <p:txBody>
          <a:bodyPr>
            <a:normAutofit/>
          </a:bodyPr>
          <a:lstStyle/>
          <a:p>
            <a:pPr marL="0" indent="0">
              <a:lnSpc>
                <a:spcPct val="150000"/>
              </a:lnSpc>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Slide Setup</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A slide orientation as well as the orientation of the Notes Pages, Handouts and Outline can all be changed.</a:t>
            </a:r>
          </a:p>
        </p:txBody>
      </p:sp>
      <p:pic>
        <p:nvPicPr>
          <p:cNvPr id="4" name="Picture 3">
            <a:extLst>
              <a:ext uri="{FF2B5EF4-FFF2-40B4-BE49-F238E27FC236}">
                <a16:creationId xmlns:a16="http://schemas.microsoft.com/office/drawing/2014/main" id="{3D0FDFD2-3CF2-41D3-B705-E605002CAB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3859" y="3857308"/>
            <a:ext cx="3804279" cy="2592217"/>
          </a:xfrm>
          <a:prstGeom prst="rect">
            <a:avLst/>
          </a:prstGeom>
        </p:spPr>
      </p:pic>
    </p:spTree>
    <p:extLst>
      <p:ext uri="{BB962C8B-B14F-4D97-AF65-F5344CB8AC3E}">
        <p14:creationId xmlns:p14="http://schemas.microsoft.com/office/powerpoint/2010/main" val="189063699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Slide Shows</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199" y="2334409"/>
            <a:ext cx="5257801" cy="3842554"/>
          </a:xfrm>
        </p:spPr>
        <p:txBody>
          <a:bodyPr>
            <a:normAutofit/>
          </a:bodyPr>
          <a:lstStyle/>
          <a:p>
            <a:pPr marL="0" indent="0">
              <a:lnSpc>
                <a:spcPct val="150000"/>
              </a:lnSpc>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Setting up a Slide Show</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The following Driving Lessons demonstrate how to set up and run a slide show, with transitions and timings, etc.</a:t>
            </a:r>
          </a:p>
        </p:txBody>
      </p:sp>
      <p:pic>
        <p:nvPicPr>
          <p:cNvPr id="3" name="Picture 2">
            <a:extLst>
              <a:ext uri="{FF2B5EF4-FFF2-40B4-BE49-F238E27FC236}">
                <a16:creationId xmlns:a16="http://schemas.microsoft.com/office/drawing/2014/main" id="{00D07052-B9AB-453E-A0AF-810732CC59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03121" y="2334409"/>
            <a:ext cx="4650679" cy="3842554"/>
          </a:xfrm>
          <a:prstGeom prst="rect">
            <a:avLst/>
          </a:prstGeom>
        </p:spPr>
      </p:pic>
    </p:spTree>
    <p:extLst>
      <p:ext uri="{BB962C8B-B14F-4D97-AF65-F5344CB8AC3E}">
        <p14:creationId xmlns:p14="http://schemas.microsoft.com/office/powerpoint/2010/main" val="138098327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Slide Shows</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199" y="2334409"/>
            <a:ext cx="10515600" cy="3842554"/>
          </a:xfrm>
        </p:spPr>
        <p:txBody>
          <a:bodyPr>
            <a:normAutofit/>
          </a:bodyPr>
          <a:lstStyle/>
          <a:p>
            <a:pPr marL="0" indent="0">
              <a:lnSpc>
                <a:spcPct val="150000"/>
              </a:lnSpc>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Slide Transition</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There are three categories of unique transitions to choose from, all of which can be found on the Transitions tab.</a:t>
            </a:r>
          </a:p>
        </p:txBody>
      </p:sp>
      <p:pic>
        <p:nvPicPr>
          <p:cNvPr id="6" name="Picture 5">
            <a:extLst>
              <a:ext uri="{FF2B5EF4-FFF2-40B4-BE49-F238E27FC236}">
                <a16:creationId xmlns:a16="http://schemas.microsoft.com/office/drawing/2014/main" id="{AFFC9C54-9D7D-41D8-89F9-D1715AB03C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88902" y="4037131"/>
            <a:ext cx="7814195" cy="1579465"/>
          </a:xfrm>
          <a:prstGeom prst="rect">
            <a:avLst/>
          </a:prstGeom>
        </p:spPr>
      </p:pic>
    </p:spTree>
    <p:extLst>
      <p:ext uri="{BB962C8B-B14F-4D97-AF65-F5344CB8AC3E}">
        <p14:creationId xmlns:p14="http://schemas.microsoft.com/office/powerpoint/2010/main" val="6440678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Getting Started</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200" y="2334409"/>
            <a:ext cx="10515600" cy="3842554"/>
          </a:xfrm>
        </p:spPr>
        <p:txBody>
          <a:bodyPr>
            <a:normAutofit/>
          </a:bodyPr>
          <a:lstStyle/>
          <a:p>
            <a:pPr marL="0" indent="0">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The Ribbon</a:t>
            </a:r>
            <a:endParaRPr lang="th-TH" sz="2000" b="1" u="sng" dirty="0">
              <a:latin typeface="Microsoft YaHei" panose="020B0503020204020204" pitchFamily="34" charset="-122"/>
              <a:ea typeface="Microsoft YaHei" panose="020B0503020204020204" pitchFamily="34" charset="-122"/>
              <a:cs typeface="Calibri" panose="020F0502020204030204" pitchFamily="34" charset="0"/>
            </a:endParaRP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The Ribbon which is displayed at the top of the application windows. The Ribbon contains buttons and drop-down lists to control the operation of PowerPoint. The Ribbon is divided into a series of Tabs.</a:t>
            </a:r>
          </a:p>
        </p:txBody>
      </p:sp>
      <p:pic>
        <p:nvPicPr>
          <p:cNvPr id="5" name="Picture 4">
            <a:extLst>
              <a:ext uri="{FF2B5EF4-FFF2-40B4-BE49-F238E27FC236}">
                <a16:creationId xmlns:a16="http://schemas.microsoft.com/office/drawing/2014/main" id="{28027211-E3BE-4921-A339-693F781AAF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71996" y="4165960"/>
            <a:ext cx="8648007" cy="1709906"/>
          </a:xfrm>
          <a:prstGeom prst="rect">
            <a:avLst/>
          </a:prstGeom>
        </p:spPr>
      </p:pic>
    </p:spTree>
    <p:extLst>
      <p:ext uri="{BB962C8B-B14F-4D97-AF65-F5344CB8AC3E}">
        <p14:creationId xmlns:p14="http://schemas.microsoft.com/office/powerpoint/2010/main" val="178977536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Slide Shows</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199" y="2334409"/>
            <a:ext cx="10515600" cy="3842554"/>
          </a:xfrm>
        </p:spPr>
        <p:txBody>
          <a:bodyPr>
            <a:normAutofit/>
          </a:bodyPr>
          <a:lstStyle/>
          <a:p>
            <a:pPr marL="0" indent="0">
              <a:lnSpc>
                <a:spcPct val="150000"/>
              </a:lnSpc>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The Presentation</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Start From Beginning command on the Quick Access Toolbar, or press the F5 key at the top of your keyboard. The presentation will appear in full-screen mode.</a:t>
            </a:r>
          </a:p>
        </p:txBody>
      </p:sp>
      <p:pic>
        <p:nvPicPr>
          <p:cNvPr id="5" name="Picture 4">
            <a:extLst>
              <a:ext uri="{FF2B5EF4-FFF2-40B4-BE49-F238E27FC236}">
                <a16:creationId xmlns:a16="http://schemas.microsoft.com/office/drawing/2014/main" id="{96A9E6B2-5F35-45E8-ACBE-4474E503DC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25252" y="4034736"/>
            <a:ext cx="5141495" cy="2335618"/>
          </a:xfrm>
          <a:prstGeom prst="rect">
            <a:avLst/>
          </a:prstGeom>
        </p:spPr>
      </p:pic>
    </p:spTree>
    <p:extLst>
      <p:ext uri="{BB962C8B-B14F-4D97-AF65-F5344CB8AC3E}">
        <p14:creationId xmlns:p14="http://schemas.microsoft.com/office/powerpoint/2010/main" val="131322213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Slide Shows</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199" y="2334409"/>
            <a:ext cx="5257801" cy="3842554"/>
          </a:xfrm>
        </p:spPr>
        <p:txBody>
          <a:bodyPr>
            <a:normAutofit/>
          </a:bodyPr>
          <a:lstStyle/>
          <a:p>
            <a:pPr marL="0" indent="0">
              <a:lnSpc>
                <a:spcPct val="150000"/>
              </a:lnSpc>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Printing</a:t>
            </a: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PowerPoint offers several layouts to choose from when printing a presentation. The layout you choose will mostly depend on why you're printing the slide show. There are four types of print layouts.</a:t>
            </a:r>
          </a:p>
        </p:txBody>
      </p:sp>
      <p:pic>
        <p:nvPicPr>
          <p:cNvPr id="8" name="Picture 7">
            <a:extLst>
              <a:ext uri="{FF2B5EF4-FFF2-40B4-BE49-F238E27FC236}">
                <a16:creationId xmlns:a16="http://schemas.microsoft.com/office/drawing/2014/main" id="{9032B2C7-7781-43B9-8A38-30BE9D03ACF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15563" y="2334409"/>
            <a:ext cx="5138237" cy="3628170"/>
          </a:xfrm>
          <a:prstGeom prst="rect">
            <a:avLst/>
          </a:prstGeom>
        </p:spPr>
      </p:pic>
    </p:spTree>
    <p:extLst>
      <p:ext uri="{BB962C8B-B14F-4D97-AF65-F5344CB8AC3E}">
        <p14:creationId xmlns:p14="http://schemas.microsoft.com/office/powerpoint/2010/main" val="27023769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Getting Started</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200" y="2334409"/>
            <a:ext cx="5737860" cy="3842554"/>
          </a:xfrm>
        </p:spPr>
        <p:txBody>
          <a:bodyPr>
            <a:normAutofit/>
          </a:bodyPr>
          <a:lstStyle/>
          <a:p>
            <a:pPr marL="0" indent="0">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The Quick Access Toolbar</a:t>
            </a:r>
            <a:endParaRPr lang="th-TH" sz="2000" b="1" u="sng" dirty="0">
              <a:latin typeface="Microsoft YaHei" panose="020B0503020204020204" pitchFamily="34" charset="-122"/>
              <a:ea typeface="Microsoft YaHei" panose="020B0503020204020204" pitchFamily="34" charset="-122"/>
              <a:cs typeface="Calibri" panose="020F0502020204030204" pitchFamily="34" charset="0"/>
            </a:endParaRP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Located just above the Ribbon, the Quick Access Toolbar lets you access common commands no matter which tab is selected. </a:t>
            </a:r>
          </a:p>
        </p:txBody>
      </p:sp>
      <p:pic>
        <p:nvPicPr>
          <p:cNvPr id="5" name="Picture 4">
            <a:extLst>
              <a:ext uri="{FF2B5EF4-FFF2-40B4-BE49-F238E27FC236}">
                <a16:creationId xmlns:a16="http://schemas.microsoft.com/office/drawing/2014/main" id="{D97A42E3-6E64-4E5F-88F8-7182F5FF48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63763" y="2334409"/>
            <a:ext cx="4590037" cy="2912166"/>
          </a:xfrm>
          <a:prstGeom prst="rect">
            <a:avLst/>
          </a:prstGeom>
        </p:spPr>
      </p:pic>
    </p:spTree>
    <p:extLst>
      <p:ext uri="{BB962C8B-B14F-4D97-AF65-F5344CB8AC3E}">
        <p14:creationId xmlns:p14="http://schemas.microsoft.com/office/powerpoint/2010/main" val="4861469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Getting Started</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200" y="2334409"/>
            <a:ext cx="10317480" cy="3842554"/>
          </a:xfrm>
        </p:spPr>
        <p:txBody>
          <a:bodyPr>
            <a:normAutofit/>
          </a:bodyPr>
          <a:lstStyle/>
          <a:p>
            <a:pPr marL="0" indent="0">
              <a:buNone/>
            </a:pPr>
            <a:r>
              <a:rPr lang="en-US" sz="2000" b="1" u="sng" dirty="0" smtClean="0">
                <a:latin typeface="Microsoft YaHei" panose="020B0503020204020204" pitchFamily="34" charset="-122"/>
                <a:ea typeface="Microsoft YaHei" panose="020B0503020204020204" pitchFamily="34" charset="-122"/>
                <a:cs typeface="Calibri" panose="020F0502020204030204" pitchFamily="34" charset="0"/>
              </a:rPr>
              <a:t>Help (Tell Me)</a:t>
            </a:r>
            <a:endParaRPr lang="th-TH" sz="2000" b="1" u="sng" dirty="0">
              <a:latin typeface="Microsoft YaHei" panose="020B0503020204020204" pitchFamily="34" charset="-122"/>
              <a:ea typeface="Microsoft YaHei" panose="020B0503020204020204" pitchFamily="34" charset="-122"/>
              <a:cs typeface="Calibri" panose="020F0502020204030204" pitchFamily="34" charset="0"/>
            </a:endParaRP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This means that full advantage can be taken of the features incorporated in the program. Using Help can usually solve the majority of problems encountered.</a:t>
            </a:r>
          </a:p>
        </p:txBody>
      </p:sp>
      <p:pic>
        <p:nvPicPr>
          <p:cNvPr id="2" name="Picture 1"/>
          <p:cNvPicPr>
            <a:picLocks noChangeAspect="1"/>
          </p:cNvPicPr>
          <p:nvPr/>
        </p:nvPicPr>
        <p:blipFill>
          <a:blip r:embed="rId2"/>
          <a:stretch>
            <a:fillRect/>
          </a:stretch>
        </p:blipFill>
        <p:spPr>
          <a:xfrm>
            <a:off x="2225511" y="4004784"/>
            <a:ext cx="7542857" cy="2057143"/>
          </a:xfrm>
          <a:prstGeom prst="rect">
            <a:avLst/>
          </a:prstGeom>
        </p:spPr>
      </p:pic>
    </p:spTree>
    <p:extLst>
      <p:ext uri="{BB962C8B-B14F-4D97-AF65-F5344CB8AC3E}">
        <p14:creationId xmlns:p14="http://schemas.microsoft.com/office/powerpoint/2010/main" val="41337358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248C80ED-BE4F-4E17-8246-2C82B541D8A1}"/>
              </a:ext>
            </a:extLst>
          </p:cNvPr>
          <p:cNvSpPr txBox="1">
            <a:spLocks/>
          </p:cNvSpPr>
          <p:nvPr/>
        </p:nvSpPr>
        <p:spPr>
          <a:xfrm>
            <a:off x="838200" y="1421018"/>
            <a:ext cx="10515600" cy="720000"/>
          </a:xfrm>
          <a:prstGeom prst="rect">
            <a:avLst/>
          </a:prstGeom>
          <a:solidFill>
            <a:srgbClr val="B7472A"/>
          </a:solidFill>
        </p:spPr>
        <p:txBody>
          <a:bodyPr vert="horz" lIns="91440" tIns="45720" rIns="91440" bIns="45720" rtlCol="0" anchor="ctr">
            <a:normAutofit/>
          </a:bodyPr>
          <a:lstStyle>
            <a:defPPr>
              <a:defRPr lang="th-TH"/>
            </a:defPPr>
            <a:lvl1pPr>
              <a:lnSpc>
                <a:spcPct val="90000"/>
              </a:lnSpc>
              <a:spcBef>
                <a:spcPct val="0"/>
              </a:spcBef>
              <a:buNone/>
              <a:defRPr sz="2400" b="1">
                <a:solidFill>
                  <a:schemeClr val="bg1"/>
                </a:solidFill>
                <a:latin typeface="Microsoft YaHei" panose="020B0503020204020204" pitchFamily="34" charset="-122"/>
                <a:ea typeface="Microsoft YaHei" panose="020B0503020204020204" pitchFamily="34" charset="-122"/>
                <a:cs typeface="+mj-cs"/>
              </a:defRPr>
            </a:lvl1pPr>
          </a:lstStyle>
          <a:p>
            <a:r>
              <a:rPr lang="en-GB" dirty="0"/>
              <a:t>Getting Started</a:t>
            </a:r>
          </a:p>
        </p:txBody>
      </p:sp>
      <p:sp>
        <p:nvSpPr>
          <p:cNvPr id="10" name="Content Placeholder 2">
            <a:extLst>
              <a:ext uri="{FF2B5EF4-FFF2-40B4-BE49-F238E27FC236}">
                <a16:creationId xmlns:a16="http://schemas.microsoft.com/office/drawing/2014/main" id="{AB7389D6-0F51-4B8D-A25E-4999DF08F4EC}"/>
              </a:ext>
            </a:extLst>
          </p:cNvPr>
          <p:cNvSpPr>
            <a:spLocks noGrp="1"/>
          </p:cNvSpPr>
          <p:nvPr>
            <p:ph idx="1"/>
          </p:nvPr>
        </p:nvSpPr>
        <p:spPr>
          <a:xfrm>
            <a:off x="838199" y="2334409"/>
            <a:ext cx="10515599" cy="3842554"/>
          </a:xfrm>
        </p:spPr>
        <p:txBody>
          <a:bodyPr>
            <a:normAutofit/>
          </a:bodyPr>
          <a:lstStyle/>
          <a:p>
            <a:pPr marL="0" indent="0">
              <a:buNone/>
            </a:pPr>
            <a:r>
              <a:rPr lang="en-US" sz="2000" b="1" u="sng" dirty="0">
                <a:latin typeface="Microsoft YaHei" panose="020B0503020204020204" pitchFamily="34" charset="-122"/>
                <a:ea typeface="Microsoft YaHei" panose="020B0503020204020204" pitchFamily="34" charset="-122"/>
                <a:cs typeface="Calibri" panose="020F0502020204030204" pitchFamily="34" charset="0"/>
              </a:rPr>
              <a:t>Options</a:t>
            </a:r>
            <a:endParaRPr lang="th-TH" sz="2000" b="1" u="sng" dirty="0">
              <a:latin typeface="Microsoft YaHei" panose="020B0503020204020204" pitchFamily="34" charset="-122"/>
              <a:ea typeface="Microsoft YaHei" panose="020B0503020204020204" pitchFamily="34" charset="-122"/>
              <a:cs typeface="Calibri" panose="020F0502020204030204" pitchFamily="34" charset="0"/>
            </a:endParaRPr>
          </a:p>
          <a:p>
            <a:pPr marL="0" indent="0">
              <a:lnSpc>
                <a:spcPct val="150000"/>
              </a:lnSpc>
              <a:buNone/>
            </a:pPr>
            <a:r>
              <a:rPr lang="en-US" sz="1800" dirty="0">
                <a:latin typeface="Microsoft YaHei" panose="020B0503020204020204" pitchFamily="34" charset="-122"/>
                <a:ea typeface="Microsoft YaHei" panose="020B0503020204020204" pitchFamily="34" charset="-122"/>
                <a:cs typeface="Calibri" panose="020F0502020204030204" pitchFamily="34" charset="0"/>
              </a:rPr>
              <a:t>Basic option (preferences), such as default save directory and user name, can be changed in PowerPoint.</a:t>
            </a:r>
          </a:p>
        </p:txBody>
      </p:sp>
      <p:pic>
        <p:nvPicPr>
          <p:cNvPr id="3" name="Picture 2">
            <a:extLst>
              <a:ext uri="{FF2B5EF4-FFF2-40B4-BE49-F238E27FC236}">
                <a16:creationId xmlns:a16="http://schemas.microsoft.com/office/drawing/2014/main" id="{98B2A00F-CF02-439C-8B27-29BE112C1A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54065" y="3547533"/>
            <a:ext cx="6083865" cy="2918513"/>
          </a:xfrm>
          <a:prstGeom prst="rect">
            <a:avLst/>
          </a:prstGeom>
        </p:spPr>
      </p:pic>
    </p:spTree>
    <p:extLst>
      <p:ext uri="{BB962C8B-B14F-4D97-AF65-F5344CB8AC3E}">
        <p14:creationId xmlns:p14="http://schemas.microsoft.com/office/powerpoint/2010/main" val="97620325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713</TotalTime>
  <Words>1858</Words>
  <Application>Microsoft Office PowerPoint</Application>
  <PresentationFormat>Widescreen</PresentationFormat>
  <Paragraphs>215</Paragraphs>
  <Slides>61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61</vt:i4>
      </vt:variant>
    </vt:vector>
  </HeadingPairs>
  <TitlesOfParts>
    <vt:vector size="68" baseType="lpstr">
      <vt:lpstr>Microsoft YaHei</vt:lpstr>
      <vt:lpstr>Angsana New</vt:lpstr>
      <vt:lpstr>Arial</vt:lpstr>
      <vt:lpstr>Calibri</vt:lpstr>
      <vt:lpstr>Calibri Light</vt:lpstr>
      <vt:lpstr>Cordia New</vt:lpstr>
      <vt:lpstr>Office Theme</vt:lpstr>
      <vt:lpstr>PowerPoint Presentation</vt:lpstr>
      <vt:lpstr>Section 1 Getting Started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Section 2 Slides &amp; Presentations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Section 3 Formatting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Section 4 PowerPoint Objects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Section 5 Slide Shows</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Pharanyoo Jaibumrung</dc:creator>
  <cp:lastModifiedBy>Pharanyoo Jaibumrung</cp:lastModifiedBy>
  <cp:revision>132</cp:revision>
  <dcterms:created xsi:type="dcterms:W3CDTF">2018-08-14T02:24:00Z</dcterms:created>
  <dcterms:modified xsi:type="dcterms:W3CDTF">2018-08-15T07:05:03Z</dcterms:modified>
</cp:coreProperties>
</file>